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7" r:id="rId2"/>
    <p:sldId id="257" r:id="rId3"/>
    <p:sldId id="268" r:id="rId4"/>
    <p:sldId id="269" r:id="rId5"/>
    <p:sldId id="27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72B09"/>
    <a:srgbClr val="FF5050"/>
    <a:srgbClr val="33CC33"/>
    <a:srgbClr val="00CC00"/>
    <a:srgbClr val="00CC99"/>
    <a:srgbClr val="FFCC00"/>
    <a:srgbClr val="00CC66"/>
    <a:srgbClr val="76B8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21" autoAdjust="0"/>
    <p:restoredTop sz="94660"/>
  </p:normalViewPr>
  <p:slideViewPr>
    <p:cSldViewPr snapToGrid="0">
      <p:cViewPr>
        <p:scale>
          <a:sx n="44" d="100"/>
          <a:sy n="44" d="100"/>
        </p:scale>
        <p:origin x="712"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E54F4-1D03-4548-8DB5-A3D0671E084A}" type="datetimeFigureOut">
              <a:rPr lang="en-US" smtClean="0"/>
              <a:t>8/27/2018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BE3EDC-77DA-4663-B12F-C6C29E4082FB}" type="slidenum">
              <a:rPr lang="en-US" smtClean="0"/>
              <a:t>‹#›</a:t>
            </a:fld>
            <a:endParaRPr lang="en-US"/>
          </a:p>
        </p:txBody>
      </p:sp>
    </p:spTree>
    <p:extLst>
      <p:ext uri="{BB962C8B-B14F-4D97-AF65-F5344CB8AC3E}">
        <p14:creationId xmlns:p14="http://schemas.microsoft.com/office/powerpoint/2010/main" val="382272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16" descr="Global_cover_0109.jpg"/>
          <p:cNvPicPr>
            <a:picLocks/>
          </p:cNvPicPr>
          <p:nvPr/>
        </p:nvPicPr>
        <p:blipFill>
          <a:blip r:embed="rId2">
            <a:extLst>
              <a:ext uri="{28A0092B-C50C-407E-A947-70E740481C1C}">
                <a14:useLocalDpi xmlns:a14="http://schemas.microsoft.com/office/drawing/2010/main" val="0"/>
              </a:ext>
            </a:extLst>
          </a:blip>
          <a:srcRect b="410"/>
          <a:stretch>
            <a:fillRect/>
          </a:stretch>
        </p:blipFill>
        <p:spPr bwMode="auto">
          <a:xfrm>
            <a:off x="315063" y="3840448"/>
            <a:ext cx="11457354"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6"/>
          <p:cNvGrpSpPr>
            <a:grpSpLocks/>
          </p:cNvGrpSpPr>
          <p:nvPr/>
        </p:nvGrpSpPr>
        <p:grpSpPr bwMode="auto">
          <a:xfrm>
            <a:off x="365370" y="3663951"/>
            <a:ext cx="11461262" cy="2233613"/>
            <a:chOff x="160" y="2308"/>
            <a:chExt cx="5437" cy="1399"/>
          </a:xfrm>
        </p:grpSpPr>
        <p:sp>
          <p:nvSpPr>
            <p:cNvPr id="6" name="Rectangle 7"/>
            <p:cNvSpPr>
              <a:spLocks noChangeArrowheads="1"/>
            </p:cNvSpPr>
            <p:nvPr/>
          </p:nvSpPr>
          <p:spPr bwMode="auto">
            <a:xfrm>
              <a:off x="160" y="2308"/>
              <a:ext cx="858" cy="288"/>
            </a:xfrm>
            <a:prstGeom prst="rect">
              <a:avLst/>
            </a:prstGeom>
            <a:solidFill>
              <a:schemeClr val="bg1">
                <a:alpha val="49019"/>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tx1"/>
                  </a:solidFill>
                  <a:latin typeface="Arial" panose="020B0604020202020204" pitchFamily="34" charset="0"/>
                  <a:cs typeface="Arial" panose="020B0604020202020204" pitchFamily="34" charset="0"/>
                </a:defRPr>
              </a:lvl1pPr>
              <a:lvl2pPr marL="742950" indent="-285750">
                <a:defRPr sz="2200">
                  <a:solidFill>
                    <a:schemeClr val="tx1"/>
                  </a:solidFill>
                  <a:latin typeface="Arial" panose="020B0604020202020204" pitchFamily="34" charset="0"/>
                  <a:cs typeface="Arial" panose="020B0604020202020204" pitchFamily="34" charset="0"/>
                </a:defRPr>
              </a:lvl2pPr>
              <a:lvl3pPr marL="1143000" indent="-228600">
                <a:defRPr sz="2200">
                  <a:solidFill>
                    <a:schemeClr val="tx1"/>
                  </a:solidFill>
                  <a:latin typeface="Arial" panose="020B0604020202020204" pitchFamily="34" charset="0"/>
                  <a:cs typeface="Arial" panose="020B0604020202020204" pitchFamily="34" charset="0"/>
                </a:defRPr>
              </a:lvl3pPr>
              <a:lvl4pPr marL="1600200" indent="-228600">
                <a:defRPr sz="2200">
                  <a:solidFill>
                    <a:schemeClr val="tx1"/>
                  </a:solidFill>
                  <a:latin typeface="Arial" panose="020B0604020202020204" pitchFamily="34" charset="0"/>
                  <a:cs typeface="Arial" panose="020B0604020202020204" pitchFamily="34" charset="0"/>
                </a:defRPr>
              </a:lvl4pPr>
              <a:lvl5pPr marL="2057400" indent="-228600">
                <a:defRPr sz="2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eaLnBrk="1" hangingPunct="1">
                <a:defRPr/>
              </a:pPr>
              <a:endParaRPr lang="en-GB" altLang="en-US" sz="2200"/>
            </a:p>
          </p:txBody>
        </p:sp>
        <p:sp>
          <p:nvSpPr>
            <p:cNvPr id="7" name="Rectangle 8"/>
            <p:cNvSpPr>
              <a:spLocks noChangeArrowheads="1"/>
            </p:cNvSpPr>
            <p:nvPr/>
          </p:nvSpPr>
          <p:spPr bwMode="auto">
            <a:xfrm>
              <a:off x="160" y="2862"/>
              <a:ext cx="858" cy="289"/>
            </a:xfrm>
            <a:prstGeom prst="rect">
              <a:avLst/>
            </a:prstGeom>
            <a:solidFill>
              <a:schemeClr val="bg1">
                <a:alpha val="49019"/>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tx1"/>
                  </a:solidFill>
                  <a:latin typeface="Arial" panose="020B0604020202020204" pitchFamily="34" charset="0"/>
                  <a:cs typeface="Arial" panose="020B0604020202020204" pitchFamily="34" charset="0"/>
                </a:defRPr>
              </a:lvl1pPr>
              <a:lvl2pPr marL="742950" indent="-285750">
                <a:defRPr sz="2200">
                  <a:solidFill>
                    <a:schemeClr val="tx1"/>
                  </a:solidFill>
                  <a:latin typeface="Arial" panose="020B0604020202020204" pitchFamily="34" charset="0"/>
                  <a:cs typeface="Arial" panose="020B0604020202020204" pitchFamily="34" charset="0"/>
                </a:defRPr>
              </a:lvl2pPr>
              <a:lvl3pPr marL="1143000" indent="-228600">
                <a:defRPr sz="2200">
                  <a:solidFill>
                    <a:schemeClr val="tx1"/>
                  </a:solidFill>
                  <a:latin typeface="Arial" panose="020B0604020202020204" pitchFamily="34" charset="0"/>
                  <a:cs typeface="Arial" panose="020B0604020202020204" pitchFamily="34" charset="0"/>
                </a:defRPr>
              </a:lvl3pPr>
              <a:lvl4pPr marL="1600200" indent="-228600">
                <a:defRPr sz="2200">
                  <a:solidFill>
                    <a:schemeClr val="tx1"/>
                  </a:solidFill>
                  <a:latin typeface="Arial" panose="020B0604020202020204" pitchFamily="34" charset="0"/>
                  <a:cs typeface="Arial" panose="020B0604020202020204" pitchFamily="34" charset="0"/>
                </a:defRPr>
              </a:lvl4pPr>
              <a:lvl5pPr marL="2057400" indent="-228600">
                <a:defRPr sz="2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eaLnBrk="1" hangingPunct="1">
                <a:defRPr/>
              </a:pPr>
              <a:endParaRPr lang="en-GB" altLang="en-US" sz="2200"/>
            </a:p>
          </p:txBody>
        </p:sp>
        <p:sp>
          <p:nvSpPr>
            <p:cNvPr id="8" name="Rectangle 9"/>
            <p:cNvSpPr>
              <a:spLocks noChangeArrowheads="1"/>
            </p:cNvSpPr>
            <p:nvPr/>
          </p:nvSpPr>
          <p:spPr bwMode="auto">
            <a:xfrm>
              <a:off x="160" y="3419"/>
              <a:ext cx="269" cy="288"/>
            </a:xfrm>
            <a:prstGeom prst="rect">
              <a:avLst/>
            </a:prstGeom>
            <a:solidFill>
              <a:schemeClr val="bg1">
                <a:alpha val="49019"/>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tx1"/>
                  </a:solidFill>
                  <a:latin typeface="Arial" panose="020B0604020202020204" pitchFamily="34" charset="0"/>
                  <a:cs typeface="Arial" panose="020B0604020202020204" pitchFamily="34" charset="0"/>
                </a:defRPr>
              </a:lvl1pPr>
              <a:lvl2pPr marL="742950" indent="-285750">
                <a:defRPr sz="2200">
                  <a:solidFill>
                    <a:schemeClr val="tx1"/>
                  </a:solidFill>
                  <a:latin typeface="Arial" panose="020B0604020202020204" pitchFamily="34" charset="0"/>
                  <a:cs typeface="Arial" panose="020B0604020202020204" pitchFamily="34" charset="0"/>
                </a:defRPr>
              </a:lvl2pPr>
              <a:lvl3pPr marL="1143000" indent="-228600">
                <a:defRPr sz="2200">
                  <a:solidFill>
                    <a:schemeClr val="tx1"/>
                  </a:solidFill>
                  <a:latin typeface="Arial" panose="020B0604020202020204" pitchFamily="34" charset="0"/>
                  <a:cs typeface="Arial" panose="020B0604020202020204" pitchFamily="34" charset="0"/>
                </a:defRPr>
              </a:lvl3pPr>
              <a:lvl4pPr marL="1600200" indent="-228600">
                <a:defRPr sz="2200">
                  <a:solidFill>
                    <a:schemeClr val="tx1"/>
                  </a:solidFill>
                  <a:latin typeface="Arial" panose="020B0604020202020204" pitchFamily="34" charset="0"/>
                  <a:cs typeface="Arial" panose="020B0604020202020204" pitchFamily="34" charset="0"/>
                </a:defRPr>
              </a:lvl4pPr>
              <a:lvl5pPr marL="2057400" indent="-228600">
                <a:defRPr sz="2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eaLnBrk="1" hangingPunct="1">
                <a:defRPr/>
              </a:pPr>
              <a:endParaRPr lang="en-GB" altLang="en-US" sz="2200"/>
            </a:p>
          </p:txBody>
        </p:sp>
        <p:sp>
          <p:nvSpPr>
            <p:cNvPr id="9" name="Rectangle 10"/>
            <p:cNvSpPr>
              <a:spLocks noChangeArrowheads="1"/>
            </p:cNvSpPr>
            <p:nvPr/>
          </p:nvSpPr>
          <p:spPr bwMode="auto">
            <a:xfrm>
              <a:off x="4739" y="2308"/>
              <a:ext cx="858" cy="288"/>
            </a:xfrm>
            <a:prstGeom prst="rect">
              <a:avLst/>
            </a:prstGeom>
            <a:solidFill>
              <a:schemeClr val="bg1">
                <a:alpha val="49019"/>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tx1"/>
                  </a:solidFill>
                  <a:latin typeface="Arial" panose="020B0604020202020204" pitchFamily="34" charset="0"/>
                  <a:cs typeface="Arial" panose="020B0604020202020204" pitchFamily="34" charset="0"/>
                </a:defRPr>
              </a:lvl1pPr>
              <a:lvl2pPr marL="742950" indent="-285750">
                <a:defRPr sz="2200">
                  <a:solidFill>
                    <a:schemeClr val="tx1"/>
                  </a:solidFill>
                  <a:latin typeface="Arial" panose="020B0604020202020204" pitchFamily="34" charset="0"/>
                  <a:cs typeface="Arial" panose="020B0604020202020204" pitchFamily="34" charset="0"/>
                </a:defRPr>
              </a:lvl2pPr>
              <a:lvl3pPr marL="1143000" indent="-228600">
                <a:defRPr sz="2200">
                  <a:solidFill>
                    <a:schemeClr val="tx1"/>
                  </a:solidFill>
                  <a:latin typeface="Arial" panose="020B0604020202020204" pitchFamily="34" charset="0"/>
                  <a:cs typeface="Arial" panose="020B0604020202020204" pitchFamily="34" charset="0"/>
                </a:defRPr>
              </a:lvl3pPr>
              <a:lvl4pPr marL="1600200" indent="-228600">
                <a:defRPr sz="2200">
                  <a:solidFill>
                    <a:schemeClr val="tx1"/>
                  </a:solidFill>
                  <a:latin typeface="Arial" panose="020B0604020202020204" pitchFamily="34" charset="0"/>
                  <a:cs typeface="Arial" panose="020B0604020202020204" pitchFamily="34" charset="0"/>
                </a:defRPr>
              </a:lvl4pPr>
              <a:lvl5pPr marL="2057400" indent="-228600">
                <a:defRPr sz="2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eaLnBrk="1" hangingPunct="1">
                <a:defRPr/>
              </a:pPr>
              <a:endParaRPr lang="en-GB" altLang="en-US" sz="2200"/>
            </a:p>
          </p:txBody>
        </p:sp>
        <p:sp>
          <p:nvSpPr>
            <p:cNvPr id="10" name="Rectangle 11"/>
            <p:cNvSpPr>
              <a:spLocks noChangeArrowheads="1"/>
            </p:cNvSpPr>
            <p:nvPr/>
          </p:nvSpPr>
          <p:spPr bwMode="auto">
            <a:xfrm>
              <a:off x="4739" y="2862"/>
              <a:ext cx="858" cy="289"/>
            </a:xfrm>
            <a:prstGeom prst="rect">
              <a:avLst/>
            </a:prstGeom>
            <a:solidFill>
              <a:schemeClr val="bg1">
                <a:alpha val="49019"/>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tx1"/>
                  </a:solidFill>
                  <a:latin typeface="Arial" panose="020B0604020202020204" pitchFamily="34" charset="0"/>
                  <a:cs typeface="Arial" panose="020B0604020202020204" pitchFamily="34" charset="0"/>
                </a:defRPr>
              </a:lvl1pPr>
              <a:lvl2pPr marL="742950" indent="-285750">
                <a:defRPr sz="2200">
                  <a:solidFill>
                    <a:schemeClr val="tx1"/>
                  </a:solidFill>
                  <a:latin typeface="Arial" panose="020B0604020202020204" pitchFamily="34" charset="0"/>
                  <a:cs typeface="Arial" panose="020B0604020202020204" pitchFamily="34" charset="0"/>
                </a:defRPr>
              </a:lvl2pPr>
              <a:lvl3pPr marL="1143000" indent="-228600">
                <a:defRPr sz="2200">
                  <a:solidFill>
                    <a:schemeClr val="tx1"/>
                  </a:solidFill>
                  <a:latin typeface="Arial" panose="020B0604020202020204" pitchFamily="34" charset="0"/>
                  <a:cs typeface="Arial" panose="020B0604020202020204" pitchFamily="34" charset="0"/>
                </a:defRPr>
              </a:lvl3pPr>
              <a:lvl4pPr marL="1600200" indent="-228600">
                <a:defRPr sz="2200">
                  <a:solidFill>
                    <a:schemeClr val="tx1"/>
                  </a:solidFill>
                  <a:latin typeface="Arial" panose="020B0604020202020204" pitchFamily="34" charset="0"/>
                  <a:cs typeface="Arial" panose="020B0604020202020204" pitchFamily="34" charset="0"/>
                </a:defRPr>
              </a:lvl4pPr>
              <a:lvl5pPr marL="2057400" indent="-228600">
                <a:defRPr sz="2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eaLnBrk="1" hangingPunct="1">
                <a:defRPr/>
              </a:pPr>
              <a:endParaRPr lang="en-GB" altLang="en-US" sz="2200"/>
            </a:p>
          </p:txBody>
        </p:sp>
        <p:sp>
          <p:nvSpPr>
            <p:cNvPr id="11" name="Rectangle 12"/>
            <p:cNvSpPr>
              <a:spLocks noChangeArrowheads="1"/>
            </p:cNvSpPr>
            <p:nvPr/>
          </p:nvSpPr>
          <p:spPr bwMode="auto">
            <a:xfrm>
              <a:off x="5328" y="3419"/>
              <a:ext cx="269" cy="288"/>
            </a:xfrm>
            <a:prstGeom prst="rect">
              <a:avLst/>
            </a:prstGeom>
            <a:solidFill>
              <a:schemeClr val="bg1">
                <a:alpha val="49019"/>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tx1"/>
                  </a:solidFill>
                  <a:latin typeface="Arial" panose="020B0604020202020204" pitchFamily="34" charset="0"/>
                  <a:cs typeface="Arial" panose="020B0604020202020204" pitchFamily="34" charset="0"/>
                </a:defRPr>
              </a:lvl1pPr>
              <a:lvl2pPr marL="742950" indent="-285750">
                <a:defRPr sz="2200">
                  <a:solidFill>
                    <a:schemeClr val="tx1"/>
                  </a:solidFill>
                  <a:latin typeface="Arial" panose="020B0604020202020204" pitchFamily="34" charset="0"/>
                  <a:cs typeface="Arial" panose="020B0604020202020204" pitchFamily="34" charset="0"/>
                </a:defRPr>
              </a:lvl2pPr>
              <a:lvl3pPr marL="1143000" indent="-228600">
                <a:defRPr sz="2200">
                  <a:solidFill>
                    <a:schemeClr val="tx1"/>
                  </a:solidFill>
                  <a:latin typeface="Arial" panose="020B0604020202020204" pitchFamily="34" charset="0"/>
                  <a:cs typeface="Arial" panose="020B0604020202020204" pitchFamily="34" charset="0"/>
                </a:defRPr>
              </a:lvl3pPr>
              <a:lvl4pPr marL="1600200" indent="-228600">
                <a:defRPr sz="2200">
                  <a:solidFill>
                    <a:schemeClr val="tx1"/>
                  </a:solidFill>
                  <a:latin typeface="Arial" panose="020B0604020202020204" pitchFamily="34" charset="0"/>
                  <a:cs typeface="Arial" panose="020B0604020202020204" pitchFamily="34" charset="0"/>
                </a:defRPr>
              </a:lvl4pPr>
              <a:lvl5pPr marL="2057400" indent="-228600">
                <a:defRPr sz="2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eaLnBrk="1" hangingPunct="1">
                <a:defRPr/>
              </a:pPr>
              <a:endParaRPr lang="en-GB" altLang="en-US" sz="2200"/>
            </a:p>
          </p:txBody>
        </p:sp>
        <p:sp>
          <p:nvSpPr>
            <p:cNvPr id="12" name="Freeform 13"/>
            <p:cNvSpPr>
              <a:spLocks/>
            </p:cNvSpPr>
            <p:nvPr/>
          </p:nvSpPr>
          <p:spPr bwMode="auto">
            <a:xfrm>
              <a:off x="1305" y="2308"/>
              <a:ext cx="2862" cy="288"/>
            </a:xfrm>
            <a:custGeom>
              <a:avLst/>
              <a:gdLst>
                <a:gd name="T0" fmla="*/ 0 w 2880"/>
                <a:gd name="T1" fmla="*/ 0 h 288"/>
                <a:gd name="T2" fmla="*/ 0 w 2880"/>
                <a:gd name="T3" fmla="*/ 288 h 288"/>
                <a:gd name="T4" fmla="*/ 2826 w 2880"/>
                <a:gd name="T5" fmla="*/ 288 h 288"/>
                <a:gd name="T6" fmla="*/ 2784 w 2880"/>
                <a:gd name="T7" fmla="*/ 256 h 288"/>
                <a:gd name="T8" fmla="*/ 2610 w 2880"/>
                <a:gd name="T9" fmla="*/ 134 h 288"/>
                <a:gd name="T10" fmla="*/ 2385 w 2880"/>
                <a:gd name="T11" fmla="*/ 46 h 288"/>
                <a:gd name="T12" fmla="*/ 2188 w 2880"/>
                <a:gd name="T13" fmla="*/ 10 h 288"/>
                <a:gd name="T14" fmla="*/ 2073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chemeClr val="bg1">
                <a:alpha val="49019"/>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GB" sz="1800"/>
            </a:p>
          </p:txBody>
        </p:sp>
        <p:sp>
          <p:nvSpPr>
            <p:cNvPr id="13" name="Freeform 14"/>
            <p:cNvSpPr>
              <a:spLocks/>
            </p:cNvSpPr>
            <p:nvPr/>
          </p:nvSpPr>
          <p:spPr bwMode="auto">
            <a:xfrm>
              <a:off x="1305" y="2862"/>
              <a:ext cx="3174" cy="291"/>
            </a:xfrm>
            <a:custGeom>
              <a:avLst/>
              <a:gdLst>
                <a:gd name="T0" fmla="*/ 0 w 3194"/>
                <a:gd name="T1" fmla="*/ 0 h 290"/>
                <a:gd name="T2" fmla="*/ 0 w 3194"/>
                <a:gd name="T3" fmla="*/ 291 h 290"/>
                <a:gd name="T4" fmla="*/ 3134 w 3194"/>
                <a:gd name="T5" fmla="*/ 293 h 290"/>
                <a:gd name="T6" fmla="*/ 3128 w 3194"/>
                <a:gd name="T7" fmla="*/ 259 h 290"/>
                <a:gd name="T8" fmla="*/ 3100 w 3194"/>
                <a:gd name="T9" fmla="*/ 149 h 290"/>
                <a:gd name="T10" fmla="*/ 3060 w 3194"/>
                <a:gd name="T11" fmla="*/ 34 h 290"/>
                <a:gd name="T12" fmla="*/ 3045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chemeClr val="bg1">
                <a:alpha val="49019"/>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GB" sz="1800"/>
            </a:p>
          </p:txBody>
        </p:sp>
        <p:sp>
          <p:nvSpPr>
            <p:cNvPr id="14" name="Freeform 15"/>
            <p:cNvSpPr>
              <a:spLocks/>
            </p:cNvSpPr>
            <p:nvPr/>
          </p:nvSpPr>
          <p:spPr bwMode="auto">
            <a:xfrm>
              <a:off x="3595" y="3417"/>
              <a:ext cx="916" cy="290"/>
            </a:xfrm>
            <a:custGeom>
              <a:avLst/>
              <a:gdLst>
                <a:gd name="T0" fmla="*/ 0 w 3194"/>
                <a:gd name="T1" fmla="*/ 290 h 290"/>
                <a:gd name="T2" fmla="*/ 0 w 3194"/>
                <a:gd name="T3" fmla="*/ 2 h 290"/>
                <a:gd name="T4" fmla="*/ 75 w 3194"/>
                <a:gd name="T5" fmla="*/ 0 h 290"/>
                <a:gd name="T6" fmla="*/ 75 w 3194"/>
                <a:gd name="T7" fmla="*/ 156 h 290"/>
                <a:gd name="T8" fmla="*/ 74 w 3194"/>
                <a:gd name="T9" fmla="*/ 254 h 290"/>
                <a:gd name="T10" fmla="*/ 74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chemeClr val="bg1">
                <a:alpha val="49019"/>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GB" sz="1800"/>
            </a:p>
          </p:txBody>
        </p:sp>
        <p:sp>
          <p:nvSpPr>
            <p:cNvPr id="15" name="Rectangle 16"/>
            <p:cNvSpPr>
              <a:spLocks noChangeArrowheads="1"/>
            </p:cNvSpPr>
            <p:nvPr/>
          </p:nvSpPr>
          <p:spPr bwMode="auto">
            <a:xfrm>
              <a:off x="1877" y="3419"/>
              <a:ext cx="858" cy="288"/>
            </a:xfrm>
            <a:prstGeom prst="rect">
              <a:avLst/>
            </a:prstGeom>
            <a:solidFill>
              <a:schemeClr val="bg1">
                <a:alpha val="49019"/>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tx1"/>
                  </a:solidFill>
                  <a:latin typeface="Arial" panose="020B0604020202020204" pitchFamily="34" charset="0"/>
                  <a:cs typeface="Arial" panose="020B0604020202020204" pitchFamily="34" charset="0"/>
                </a:defRPr>
              </a:lvl1pPr>
              <a:lvl2pPr marL="742950" indent="-285750">
                <a:defRPr sz="2200">
                  <a:solidFill>
                    <a:schemeClr val="tx1"/>
                  </a:solidFill>
                  <a:latin typeface="Arial" panose="020B0604020202020204" pitchFamily="34" charset="0"/>
                  <a:cs typeface="Arial" panose="020B0604020202020204" pitchFamily="34" charset="0"/>
                </a:defRPr>
              </a:lvl2pPr>
              <a:lvl3pPr marL="1143000" indent="-228600">
                <a:defRPr sz="2200">
                  <a:solidFill>
                    <a:schemeClr val="tx1"/>
                  </a:solidFill>
                  <a:latin typeface="Arial" panose="020B0604020202020204" pitchFamily="34" charset="0"/>
                  <a:cs typeface="Arial" panose="020B0604020202020204" pitchFamily="34" charset="0"/>
                </a:defRPr>
              </a:lvl3pPr>
              <a:lvl4pPr marL="1600200" indent="-228600">
                <a:defRPr sz="2200">
                  <a:solidFill>
                    <a:schemeClr val="tx1"/>
                  </a:solidFill>
                  <a:latin typeface="Arial" panose="020B0604020202020204" pitchFamily="34" charset="0"/>
                  <a:cs typeface="Arial" panose="020B0604020202020204" pitchFamily="34" charset="0"/>
                </a:defRPr>
              </a:lvl4pPr>
              <a:lvl5pPr marL="2057400" indent="-228600">
                <a:defRPr sz="2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eaLnBrk="1" hangingPunct="1">
                <a:defRPr/>
              </a:pPr>
              <a:endParaRPr lang="en-GB" altLang="en-US" sz="2200"/>
            </a:p>
          </p:txBody>
        </p:sp>
      </p:grpSp>
      <p:sp>
        <p:nvSpPr>
          <p:cNvPr id="16" name="Rectangle 6"/>
          <p:cNvSpPr>
            <a:spLocks noChangeArrowheads="1"/>
          </p:cNvSpPr>
          <p:nvPr/>
        </p:nvSpPr>
        <p:spPr bwMode="black">
          <a:xfrm>
            <a:off x="10118970" y="6537325"/>
            <a:ext cx="1828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200">
                <a:solidFill>
                  <a:schemeClr val="tx1"/>
                </a:solidFill>
                <a:latin typeface="Arial" panose="020B0604020202020204" pitchFamily="34" charset="0"/>
                <a:cs typeface="Arial" panose="020B0604020202020204" pitchFamily="34" charset="0"/>
              </a:defRPr>
            </a:lvl1pPr>
            <a:lvl2pPr marL="742950" indent="-285750">
              <a:defRPr sz="2200">
                <a:solidFill>
                  <a:schemeClr val="tx1"/>
                </a:solidFill>
                <a:latin typeface="Arial" panose="020B0604020202020204" pitchFamily="34" charset="0"/>
                <a:cs typeface="Arial" panose="020B0604020202020204" pitchFamily="34" charset="0"/>
              </a:defRPr>
            </a:lvl2pPr>
            <a:lvl3pPr marL="1143000" indent="-228600">
              <a:defRPr sz="2200">
                <a:solidFill>
                  <a:schemeClr val="tx1"/>
                </a:solidFill>
                <a:latin typeface="Arial" panose="020B0604020202020204" pitchFamily="34" charset="0"/>
                <a:cs typeface="Arial" panose="020B0604020202020204" pitchFamily="34" charset="0"/>
              </a:defRPr>
            </a:lvl3pPr>
            <a:lvl4pPr marL="1600200" indent="-228600">
              <a:defRPr sz="2200">
                <a:solidFill>
                  <a:schemeClr val="tx1"/>
                </a:solidFill>
                <a:latin typeface="Arial" panose="020B0604020202020204" pitchFamily="34" charset="0"/>
                <a:cs typeface="Arial" panose="020B0604020202020204" pitchFamily="34" charset="0"/>
              </a:defRPr>
            </a:lvl4pPr>
            <a:lvl5pPr marL="2057400" indent="-228600">
              <a:defRPr sz="2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r" eaLnBrk="1" hangingPunct="1">
              <a:defRPr/>
            </a:pPr>
            <a:r>
              <a:rPr lang="en-GB" altLang="en-US" sz="800" dirty="0"/>
              <a:t>© 2018 IBM Corporation</a:t>
            </a:r>
            <a:endParaRPr lang="en-GB" altLang="en-US" sz="1800" dirty="0"/>
          </a:p>
        </p:txBody>
      </p:sp>
      <p:sp>
        <p:nvSpPr>
          <p:cNvPr id="29699" name="Rectangle 3"/>
          <p:cNvSpPr>
            <a:spLocks noGrp="1" noChangeArrowheads="1"/>
          </p:cNvSpPr>
          <p:nvPr>
            <p:ph type="ctrTitle"/>
          </p:nvPr>
        </p:nvSpPr>
        <p:spPr>
          <a:xfrm>
            <a:off x="185617" y="1417638"/>
            <a:ext cx="11641015" cy="2011362"/>
          </a:xfrm>
        </p:spPr>
        <p:txBody>
          <a:bodyPr anchor="b"/>
          <a:lstStyle>
            <a:lvl1pPr>
              <a:defRPr sz="3500">
                <a:solidFill>
                  <a:schemeClr val="tx1"/>
                </a:solidFill>
                <a:latin typeface="ITC Lubalin Graph Std" pitchFamily="18" charset="0"/>
              </a:defRPr>
            </a:lvl1pPr>
          </a:lstStyle>
          <a:p>
            <a:pPr lvl="0"/>
            <a:r>
              <a:rPr lang="en-GB" altLang="en-US" noProof="0"/>
              <a:t>Click to edit Master title style</a:t>
            </a:r>
          </a:p>
        </p:txBody>
      </p:sp>
      <p:sp>
        <p:nvSpPr>
          <p:cNvPr id="24" name="Text Box 46"/>
          <p:cNvSpPr txBox="1">
            <a:spLocks noChangeArrowheads="1"/>
          </p:cNvSpPr>
          <p:nvPr userDrawn="1"/>
        </p:nvSpPr>
        <p:spPr bwMode="auto">
          <a:xfrm>
            <a:off x="117231" y="497215"/>
            <a:ext cx="572867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b"/>
          <a:lstStyle>
            <a:lvl1pPr>
              <a:defRPr sz="2200">
                <a:solidFill>
                  <a:schemeClr val="tx1"/>
                </a:solidFill>
                <a:latin typeface="Arial" panose="020B0604020202020204" pitchFamily="34" charset="0"/>
                <a:cs typeface="Arial" panose="020B0604020202020204" pitchFamily="34" charset="0"/>
              </a:defRPr>
            </a:lvl1pPr>
            <a:lvl2pPr marL="742950" indent="-285750">
              <a:defRPr sz="2200">
                <a:solidFill>
                  <a:schemeClr val="tx1"/>
                </a:solidFill>
                <a:latin typeface="Arial" panose="020B0604020202020204" pitchFamily="34" charset="0"/>
                <a:cs typeface="Arial" panose="020B0604020202020204" pitchFamily="34" charset="0"/>
              </a:defRPr>
            </a:lvl2pPr>
            <a:lvl3pPr marL="1143000" indent="-228600">
              <a:defRPr sz="2200">
                <a:solidFill>
                  <a:schemeClr val="tx1"/>
                </a:solidFill>
                <a:latin typeface="Arial" panose="020B0604020202020204" pitchFamily="34" charset="0"/>
                <a:cs typeface="Arial" panose="020B0604020202020204" pitchFamily="34" charset="0"/>
              </a:defRPr>
            </a:lvl3pPr>
            <a:lvl4pPr marL="1600200" indent="-228600">
              <a:defRPr sz="2200">
                <a:solidFill>
                  <a:schemeClr val="tx1"/>
                </a:solidFill>
                <a:latin typeface="Arial" panose="020B0604020202020204" pitchFamily="34" charset="0"/>
                <a:cs typeface="Arial" panose="020B0604020202020204" pitchFamily="34" charset="0"/>
              </a:defRPr>
            </a:lvl4pPr>
            <a:lvl5pPr marL="2057400" indent="-228600">
              <a:defRPr sz="2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eaLnBrk="1" hangingPunct="1">
              <a:spcAft>
                <a:spcPts val="900"/>
              </a:spcAft>
              <a:defRPr/>
            </a:pPr>
            <a:endParaRPr lang="en-GB" altLang="en-US" sz="1000"/>
          </a:p>
        </p:txBody>
      </p:sp>
      <p:sp>
        <p:nvSpPr>
          <p:cNvPr id="2" name="TextBox 1">
            <a:extLst>
              <a:ext uri="{FF2B5EF4-FFF2-40B4-BE49-F238E27FC236}">
                <a16:creationId xmlns:a16="http://schemas.microsoft.com/office/drawing/2014/main" id="{327C121D-9EE3-4365-A2D6-16475EB6F680}"/>
              </a:ext>
            </a:extLst>
          </p:cNvPr>
          <p:cNvSpPr txBox="1"/>
          <p:nvPr userDrawn="1"/>
        </p:nvSpPr>
        <p:spPr>
          <a:xfrm>
            <a:off x="5342021" y="6352659"/>
            <a:ext cx="1309974" cy="276999"/>
          </a:xfrm>
          <a:prstGeom prst="rect">
            <a:avLst/>
          </a:prstGeom>
          <a:noFill/>
        </p:spPr>
        <p:txBody>
          <a:bodyPr wrap="none" rtlCol="0">
            <a:spAutoFit/>
          </a:bodyPr>
          <a:lstStyle/>
          <a:p>
            <a:r>
              <a:rPr lang="en-US" sz="1200" dirty="0"/>
              <a:t>IBM Confidential</a:t>
            </a:r>
          </a:p>
        </p:txBody>
      </p:sp>
    </p:spTree>
    <p:extLst>
      <p:ext uri="{BB962C8B-B14F-4D97-AF65-F5344CB8AC3E}">
        <p14:creationId xmlns:p14="http://schemas.microsoft.com/office/powerpoint/2010/main" val="174742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pPr>
              <a:defRPr/>
            </a:pPr>
            <a:fld id="{BB7C0E96-9BB0-4A29-AEE0-1A111B51811B}" type="slidenum">
              <a:rPr lang="en-GB" altLang="en-US"/>
              <a:pPr>
                <a:defRPr/>
              </a:pPr>
              <a:t>‹#›</a:t>
            </a:fld>
            <a:endParaRPr lang="en-GB"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9"/>
          <p:cNvSpPr>
            <a:spLocks noGrp="1" noChangeArrowheads="1"/>
          </p:cNvSpPr>
          <p:nvPr>
            <p:ph type="dt" sz="half" idx="12"/>
          </p:nvPr>
        </p:nvSpPr>
        <p:spPr>
          <a:ln/>
        </p:spPr>
        <p:txBody>
          <a:bodyPr/>
          <a:lstStyle>
            <a:lvl1pPr>
              <a:defRPr/>
            </a:lvl1pPr>
          </a:lstStyle>
          <a:p>
            <a:pPr>
              <a:defRPr/>
            </a:pPr>
            <a:fld id="{BDD95B82-98B8-4787-8C36-A84D7D71049D}" type="datetime1">
              <a:rPr lang="en-US" altLang="en-US" smtClean="0"/>
              <a:t>8/27/2018</a:t>
            </a:fld>
            <a:endParaRPr lang="en-GB" altLang="en-US"/>
          </a:p>
        </p:txBody>
      </p:sp>
    </p:spTree>
    <p:extLst>
      <p:ext uri="{BB962C8B-B14F-4D97-AF65-F5344CB8AC3E}">
        <p14:creationId xmlns:p14="http://schemas.microsoft.com/office/powerpoint/2010/main" val="218229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1032" y="593725"/>
            <a:ext cx="2895600" cy="57610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44232" y="593725"/>
            <a:ext cx="8499231"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pPr>
              <a:defRPr/>
            </a:pPr>
            <a:fld id="{89D101C2-A3E6-44AA-8365-0531AB565EA4}" type="slidenum">
              <a:rPr lang="en-GB" altLang="en-US"/>
              <a:pPr>
                <a:defRPr/>
              </a:pPr>
              <a:t>‹#›</a:t>
            </a:fld>
            <a:endParaRPr lang="en-GB"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9"/>
          <p:cNvSpPr>
            <a:spLocks noGrp="1" noChangeArrowheads="1"/>
          </p:cNvSpPr>
          <p:nvPr>
            <p:ph type="dt" sz="half" idx="12"/>
          </p:nvPr>
        </p:nvSpPr>
        <p:spPr>
          <a:ln/>
        </p:spPr>
        <p:txBody>
          <a:bodyPr/>
          <a:lstStyle>
            <a:lvl1pPr>
              <a:defRPr/>
            </a:lvl1pPr>
          </a:lstStyle>
          <a:p>
            <a:pPr>
              <a:defRPr/>
            </a:pPr>
            <a:fld id="{A51428AF-2910-425E-8FFB-DE5BA2AA1BF6}" type="datetime1">
              <a:rPr lang="en-US" altLang="en-US" smtClean="0"/>
              <a:t>8/27/2018</a:t>
            </a:fld>
            <a:endParaRPr lang="en-GB" altLang="en-US"/>
          </a:p>
        </p:txBody>
      </p:sp>
    </p:spTree>
    <p:extLst>
      <p:ext uri="{BB962C8B-B14F-4D97-AF65-F5344CB8AC3E}">
        <p14:creationId xmlns:p14="http://schemas.microsoft.com/office/powerpoint/2010/main" val="2096010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4231" y="593725"/>
            <a:ext cx="11582400" cy="1189038"/>
          </a:xfrm>
        </p:spPr>
        <p:txBody>
          <a:bodyPr/>
          <a:lstStyle/>
          <a:p>
            <a:r>
              <a:rPr lang="en-US"/>
              <a:t>Click to edit Master title style</a:t>
            </a:r>
            <a:endParaRPr lang="en-GB"/>
          </a:p>
        </p:txBody>
      </p:sp>
      <p:sp>
        <p:nvSpPr>
          <p:cNvPr id="3" name="Text Placeholder 2"/>
          <p:cNvSpPr>
            <a:spLocks noGrp="1"/>
          </p:cNvSpPr>
          <p:nvPr>
            <p:ph type="body" sz="half" idx="1"/>
          </p:nvPr>
        </p:nvSpPr>
        <p:spPr>
          <a:xfrm>
            <a:off x="244232" y="1874839"/>
            <a:ext cx="5697415" cy="4479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29216" y="1874839"/>
            <a:ext cx="5697415" cy="4479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pPr>
              <a:defRPr/>
            </a:pPr>
            <a:fld id="{A53B6C47-F554-4472-922A-C4B04DEFFBB1}" type="slidenum">
              <a:rPr lang="en-GB" altLang="en-US"/>
              <a:pPr>
                <a:defRPr/>
              </a:pPr>
              <a:t>‹#›</a:t>
            </a:fld>
            <a:endParaRPr lang="en-GB"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9"/>
          <p:cNvSpPr>
            <a:spLocks noGrp="1" noChangeArrowheads="1"/>
          </p:cNvSpPr>
          <p:nvPr>
            <p:ph type="dt" sz="half" idx="12"/>
          </p:nvPr>
        </p:nvSpPr>
        <p:spPr>
          <a:ln/>
        </p:spPr>
        <p:txBody>
          <a:bodyPr/>
          <a:lstStyle>
            <a:lvl1pPr>
              <a:defRPr/>
            </a:lvl1pPr>
          </a:lstStyle>
          <a:p>
            <a:pPr>
              <a:defRPr/>
            </a:pPr>
            <a:fld id="{B585BA52-9876-443A-BCEC-376E823B4239}" type="datetime1">
              <a:rPr lang="en-US" altLang="en-US" smtClean="0"/>
              <a:t>8/27/2018</a:t>
            </a:fld>
            <a:endParaRPr lang="en-GB" altLang="en-US"/>
          </a:p>
        </p:txBody>
      </p:sp>
    </p:spTree>
    <p:extLst>
      <p:ext uri="{BB962C8B-B14F-4D97-AF65-F5344CB8AC3E}">
        <p14:creationId xmlns:p14="http://schemas.microsoft.com/office/powerpoint/2010/main" val="3933233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231" y="593725"/>
            <a:ext cx="11582400" cy="5761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7"/>
          <p:cNvSpPr>
            <a:spLocks noGrp="1" noChangeArrowheads="1"/>
          </p:cNvSpPr>
          <p:nvPr>
            <p:ph type="sldNum" sz="quarter" idx="10"/>
          </p:nvPr>
        </p:nvSpPr>
        <p:spPr>
          <a:ln/>
        </p:spPr>
        <p:txBody>
          <a:bodyPr/>
          <a:lstStyle>
            <a:lvl1pPr>
              <a:defRPr/>
            </a:lvl1pPr>
          </a:lstStyle>
          <a:p>
            <a:pPr>
              <a:defRPr/>
            </a:pPr>
            <a:fld id="{9FC683E6-21CB-4E10-977D-386CB17FA8A8}" type="slidenum">
              <a:rPr lang="en-GB" altLang="en-US"/>
              <a:pPr>
                <a:defRPr/>
              </a:pPr>
              <a:t>‹#›</a:t>
            </a:fld>
            <a:endParaRPr lang="en-GB" alt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9"/>
          <p:cNvSpPr>
            <a:spLocks noGrp="1" noChangeArrowheads="1"/>
          </p:cNvSpPr>
          <p:nvPr>
            <p:ph type="dt" sz="half" idx="12"/>
          </p:nvPr>
        </p:nvSpPr>
        <p:spPr>
          <a:ln/>
        </p:spPr>
        <p:txBody>
          <a:bodyPr/>
          <a:lstStyle>
            <a:lvl1pPr>
              <a:defRPr/>
            </a:lvl1pPr>
          </a:lstStyle>
          <a:p>
            <a:pPr>
              <a:defRPr/>
            </a:pPr>
            <a:fld id="{A3E69221-4F2A-4146-A48C-8EB58159C092}" type="datetime1">
              <a:rPr lang="en-US" altLang="en-US" smtClean="0"/>
              <a:t>8/27/2018</a:t>
            </a:fld>
            <a:endParaRPr lang="en-GB" altLang="en-US"/>
          </a:p>
        </p:txBody>
      </p:sp>
    </p:spTree>
    <p:extLst>
      <p:ext uri="{BB962C8B-B14F-4D97-AF65-F5344CB8AC3E}">
        <p14:creationId xmlns:p14="http://schemas.microsoft.com/office/powerpoint/2010/main" val="290267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pPr>
              <a:defRPr/>
            </a:pPr>
            <a:fld id="{C60CBCF8-695E-48CF-9161-D64D7B7E867D}" type="slidenum">
              <a:rPr lang="en-GB" altLang="en-US"/>
              <a:pPr>
                <a:defRPr/>
              </a:pPr>
              <a:t>‹#›</a:t>
            </a:fld>
            <a:endParaRPr lang="en-GB"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9"/>
          <p:cNvSpPr>
            <a:spLocks noGrp="1" noChangeArrowheads="1"/>
          </p:cNvSpPr>
          <p:nvPr>
            <p:ph type="dt" sz="half" idx="12"/>
          </p:nvPr>
        </p:nvSpPr>
        <p:spPr>
          <a:ln/>
        </p:spPr>
        <p:txBody>
          <a:bodyPr/>
          <a:lstStyle>
            <a:lvl1pPr>
              <a:defRPr/>
            </a:lvl1pPr>
          </a:lstStyle>
          <a:p>
            <a:pPr>
              <a:defRPr/>
            </a:pPr>
            <a:fld id="{173F55FF-97A1-46B2-B533-1911BFF4DDA0}" type="datetime1">
              <a:rPr lang="en-US" altLang="en-US" smtClean="0"/>
              <a:t>8/27/2018</a:t>
            </a:fld>
            <a:endParaRPr lang="en-GB" altLang="en-US"/>
          </a:p>
        </p:txBody>
      </p:sp>
    </p:spTree>
    <p:extLst>
      <p:ext uri="{BB962C8B-B14F-4D97-AF65-F5344CB8AC3E}">
        <p14:creationId xmlns:p14="http://schemas.microsoft.com/office/powerpoint/2010/main" val="1968471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2339" y="1709739"/>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2339"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FE2C91C9-6C3C-4BFF-999F-7F0B76271398}" type="slidenum">
              <a:rPr lang="en-GB" altLang="en-US"/>
              <a:pPr>
                <a:defRPr/>
              </a:pPr>
              <a:t>‹#›</a:t>
            </a:fld>
            <a:endParaRPr lang="en-GB"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9"/>
          <p:cNvSpPr>
            <a:spLocks noGrp="1" noChangeArrowheads="1"/>
          </p:cNvSpPr>
          <p:nvPr>
            <p:ph type="dt" sz="half" idx="12"/>
          </p:nvPr>
        </p:nvSpPr>
        <p:spPr>
          <a:ln/>
        </p:spPr>
        <p:txBody>
          <a:bodyPr/>
          <a:lstStyle>
            <a:lvl1pPr>
              <a:defRPr/>
            </a:lvl1pPr>
          </a:lstStyle>
          <a:p>
            <a:pPr>
              <a:defRPr/>
            </a:pPr>
            <a:fld id="{94AE4BA9-61C9-4F4F-9E61-2B4D179945EF}" type="datetime1">
              <a:rPr lang="en-US" altLang="en-US" smtClean="0"/>
              <a:t>8/27/2018</a:t>
            </a:fld>
            <a:endParaRPr lang="en-GB" altLang="en-US"/>
          </a:p>
        </p:txBody>
      </p:sp>
    </p:spTree>
    <p:extLst>
      <p:ext uri="{BB962C8B-B14F-4D97-AF65-F5344CB8AC3E}">
        <p14:creationId xmlns:p14="http://schemas.microsoft.com/office/powerpoint/2010/main" val="187753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44232" y="1874839"/>
            <a:ext cx="5697415" cy="4479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29216" y="1874839"/>
            <a:ext cx="5697415" cy="4479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pPr>
              <a:defRPr/>
            </a:pPr>
            <a:fld id="{44811DB2-533A-4FF6-A9D7-8F8A997763F3}" type="slidenum">
              <a:rPr lang="en-GB" altLang="en-US"/>
              <a:pPr>
                <a:defRPr/>
              </a:pPr>
              <a:t>‹#›</a:t>
            </a:fld>
            <a:endParaRPr lang="en-GB"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9"/>
          <p:cNvSpPr>
            <a:spLocks noGrp="1" noChangeArrowheads="1"/>
          </p:cNvSpPr>
          <p:nvPr>
            <p:ph type="dt" sz="half" idx="12"/>
          </p:nvPr>
        </p:nvSpPr>
        <p:spPr>
          <a:ln/>
        </p:spPr>
        <p:txBody>
          <a:bodyPr/>
          <a:lstStyle>
            <a:lvl1pPr>
              <a:defRPr/>
            </a:lvl1pPr>
          </a:lstStyle>
          <a:p>
            <a:pPr>
              <a:defRPr/>
            </a:pPr>
            <a:fld id="{18184A2A-1131-4CBE-A21F-6DDC9CD79142}" type="datetime1">
              <a:rPr lang="en-US" altLang="en-US" smtClean="0"/>
              <a:t>8/27/2018</a:t>
            </a:fld>
            <a:endParaRPr lang="en-GB" altLang="en-US"/>
          </a:p>
        </p:txBody>
      </p:sp>
    </p:spTree>
    <p:extLst>
      <p:ext uri="{BB962C8B-B14F-4D97-AF65-F5344CB8AC3E}">
        <p14:creationId xmlns:p14="http://schemas.microsoft.com/office/powerpoint/2010/main" val="119669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154" y="365126"/>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40154" y="1681163"/>
            <a:ext cx="515815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154" y="2505075"/>
            <a:ext cx="515815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1" y="1681163"/>
            <a:ext cx="518355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55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pPr>
              <a:defRPr/>
            </a:pPr>
            <a:fld id="{A02BFC8C-4BBA-462E-BA2E-1FD4F5487725}" type="slidenum">
              <a:rPr lang="en-GB" altLang="en-US"/>
              <a:pPr>
                <a:defRPr/>
              </a:pPr>
              <a:t>‹#›</a:t>
            </a:fld>
            <a:endParaRPr lang="en-GB" alt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9"/>
          <p:cNvSpPr>
            <a:spLocks noGrp="1" noChangeArrowheads="1"/>
          </p:cNvSpPr>
          <p:nvPr>
            <p:ph type="dt" sz="half" idx="12"/>
          </p:nvPr>
        </p:nvSpPr>
        <p:spPr>
          <a:ln/>
        </p:spPr>
        <p:txBody>
          <a:bodyPr/>
          <a:lstStyle>
            <a:lvl1pPr>
              <a:defRPr/>
            </a:lvl1pPr>
          </a:lstStyle>
          <a:p>
            <a:pPr>
              <a:defRPr/>
            </a:pPr>
            <a:fld id="{2BA389FC-ABAE-4753-B3BC-3F3D3D39E134}" type="datetime1">
              <a:rPr lang="en-US" altLang="en-US" smtClean="0"/>
              <a:t>8/27/2018</a:t>
            </a:fld>
            <a:endParaRPr lang="en-GB" altLang="en-US"/>
          </a:p>
        </p:txBody>
      </p:sp>
    </p:spTree>
    <p:extLst>
      <p:ext uri="{BB962C8B-B14F-4D97-AF65-F5344CB8AC3E}">
        <p14:creationId xmlns:p14="http://schemas.microsoft.com/office/powerpoint/2010/main" val="12411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pPr>
              <a:defRPr/>
            </a:pPr>
            <a:fld id="{546C3C07-34FB-4809-B052-5DD6A84D25C6}" type="slidenum">
              <a:rPr lang="en-GB" altLang="en-US"/>
              <a:pPr>
                <a:defRPr/>
              </a:pPr>
              <a:t>‹#›</a:t>
            </a:fld>
            <a:endParaRPr lang="en-GB" alt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9"/>
          <p:cNvSpPr>
            <a:spLocks noGrp="1" noChangeArrowheads="1"/>
          </p:cNvSpPr>
          <p:nvPr>
            <p:ph type="dt" sz="half" idx="12"/>
          </p:nvPr>
        </p:nvSpPr>
        <p:spPr>
          <a:ln/>
        </p:spPr>
        <p:txBody>
          <a:bodyPr/>
          <a:lstStyle>
            <a:lvl1pPr>
              <a:defRPr/>
            </a:lvl1pPr>
          </a:lstStyle>
          <a:p>
            <a:pPr>
              <a:defRPr/>
            </a:pPr>
            <a:fld id="{BCC94651-413D-47D3-A37A-9A4715919EFF}" type="datetime1">
              <a:rPr lang="en-US" altLang="en-US" smtClean="0"/>
              <a:t>8/27/2018</a:t>
            </a:fld>
            <a:endParaRPr lang="en-GB" altLang="en-US"/>
          </a:p>
        </p:txBody>
      </p:sp>
    </p:spTree>
    <p:extLst>
      <p:ext uri="{BB962C8B-B14F-4D97-AF65-F5344CB8AC3E}">
        <p14:creationId xmlns:p14="http://schemas.microsoft.com/office/powerpoint/2010/main" val="1625697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7B4B051B-BD7A-4812-995A-E6855FA63C77}" type="slidenum">
              <a:rPr lang="en-GB" altLang="en-US"/>
              <a:pPr>
                <a:defRPr/>
              </a:pPr>
              <a:t>‹#›</a:t>
            </a:fld>
            <a:endParaRPr lang="en-GB" alt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9"/>
          <p:cNvSpPr>
            <a:spLocks noGrp="1" noChangeArrowheads="1"/>
          </p:cNvSpPr>
          <p:nvPr>
            <p:ph type="dt" sz="half" idx="12"/>
          </p:nvPr>
        </p:nvSpPr>
        <p:spPr>
          <a:ln/>
        </p:spPr>
        <p:txBody>
          <a:bodyPr/>
          <a:lstStyle>
            <a:lvl1pPr>
              <a:defRPr/>
            </a:lvl1pPr>
          </a:lstStyle>
          <a:p>
            <a:pPr>
              <a:defRPr/>
            </a:pPr>
            <a:fld id="{F80BB68D-A84E-4FB2-94CE-29FAC64B0353}" type="datetime1">
              <a:rPr lang="en-US" altLang="en-US" smtClean="0"/>
              <a:t>8/27/2018</a:t>
            </a:fld>
            <a:endParaRPr lang="en-GB" altLang="en-US"/>
          </a:p>
        </p:txBody>
      </p:sp>
    </p:spTree>
    <p:extLst>
      <p:ext uri="{BB962C8B-B14F-4D97-AF65-F5344CB8AC3E}">
        <p14:creationId xmlns:p14="http://schemas.microsoft.com/office/powerpoint/2010/main" val="310906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154" y="457200"/>
            <a:ext cx="3931138"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555" y="987426"/>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40154" y="2057400"/>
            <a:ext cx="39311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85684235-2900-4427-A64A-E2E5828C4E49}" type="slidenum">
              <a:rPr lang="en-GB" altLang="en-US"/>
              <a:pPr>
                <a:defRPr/>
              </a:pPr>
              <a:t>‹#›</a:t>
            </a:fld>
            <a:endParaRPr lang="en-GB"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9"/>
          <p:cNvSpPr>
            <a:spLocks noGrp="1" noChangeArrowheads="1"/>
          </p:cNvSpPr>
          <p:nvPr>
            <p:ph type="dt" sz="half" idx="12"/>
          </p:nvPr>
        </p:nvSpPr>
        <p:spPr>
          <a:ln/>
        </p:spPr>
        <p:txBody>
          <a:bodyPr/>
          <a:lstStyle>
            <a:lvl1pPr>
              <a:defRPr/>
            </a:lvl1pPr>
          </a:lstStyle>
          <a:p>
            <a:pPr>
              <a:defRPr/>
            </a:pPr>
            <a:fld id="{4AF8EEE2-67A8-499D-AB23-63749482CF50}" type="datetime1">
              <a:rPr lang="en-US" altLang="en-US" smtClean="0"/>
              <a:t>8/27/2018</a:t>
            </a:fld>
            <a:endParaRPr lang="en-GB" altLang="en-US"/>
          </a:p>
        </p:txBody>
      </p:sp>
    </p:spTree>
    <p:extLst>
      <p:ext uri="{BB962C8B-B14F-4D97-AF65-F5344CB8AC3E}">
        <p14:creationId xmlns:p14="http://schemas.microsoft.com/office/powerpoint/2010/main" val="422567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154" y="457200"/>
            <a:ext cx="3931138"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555" y="987426"/>
            <a:ext cx="6172199"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840154" y="2057400"/>
            <a:ext cx="39311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3CAEC504-A970-4423-BAE3-8412FA416E7F}" type="slidenum">
              <a:rPr lang="en-GB" altLang="en-US"/>
              <a:pPr>
                <a:defRPr/>
              </a:pPr>
              <a:t>‹#›</a:t>
            </a:fld>
            <a:endParaRPr lang="en-GB"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9"/>
          <p:cNvSpPr>
            <a:spLocks noGrp="1" noChangeArrowheads="1"/>
          </p:cNvSpPr>
          <p:nvPr>
            <p:ph type="dt" sz="half" idx="12"/>
          </p:nvPr>
        </p:nvSpPr>
        <p:spPr>
          <a:ln/>
        </p:spPr>
        <p:txBody>
          <a:bodyPr/>
          <a:lstStyle>
            <a:lvl1pPr>
              <a:defRPr/>
            </a:lvl1pPr>
          </a:lstStyle>
          <a:p>
            <a:pPr>
              <a:defRPr/>
            </a:pPr>
            <a:fld id="{DC11D284-3DC8-4853-8EA0-0A9CB0068662}" type="datetime1">
              <a:rPr lang="en-US" altLang="en-US" smtClean="0"/>
              <a:t>8/27/2018</a:t>
            </a:fld>
            <a:endParaRPr lang="en-GB" altLang="en-US"/>
          </a:p>
        </p:txBody>
      </p:sp>
    </p:spTree>
    <p:extLst>
      <p:ext uri="{BB962C8B-B14F-4D97-AF65-F5344CB8AC3E}">
        <p14:creationId xmlns:p14="http://schemas.microsoft.com/office/powerpoint/2010/main" val="255742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4231" y="593725"/>
            <a:ext cx="115824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244231" y="1874839"/>
            <a:ext cx="11582400"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p:txBody>
      </p:sp>
      <p:sp>
        <p:nvSpPr>
          <p:cNvPr id="1028" name="Line 4"/>
          <p:cNvSpPr>
            <a:spLocks noChangeShapeType="1"/>
          </p:cNvSpPr>
          <p:nvPr/>
        </p:nvSpPr>
        <p:spPr bwMode="auto">
          <a:xfrm flipV="1">
            <a:off x="244231" y="526597"/>
            <a:ext cx="11582400" cy="22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800"/>
          </a:p>
        </p:txBody>
      </p:sp>
      <p:sp>
        <p:nvSpPr>
          <p:cNvPr id="1029" name="Rectangle 6"/>
          <p:cNvSpPr>
            <a:spLocks noChangeArrowheads="1"/>
          </p:cNvSpPr>
          <p:nvPr/>
        </p:nvSpPr>
        <p:spPr bwMode="black">
          <a:xfrm>
            <a:off x="10118970" y="6537325"/>
            <a:ext cx="1828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200">
                <a:solidFill>
                  <a:schemeClr val="tx1"/>
                </a:solidFill>
                <a:latin typeface="Arial" panose="020B0604020202020204" pitchFamily="34" charset="0"/>
                <a:cs typeface="Arial" panose="020B0604020202020204" pitchFamily="34" charset="0"/>
              </a:defRPr>
            </a:lvl1pPr>
            <a:lvl2pPr marL="742950" indent="-285750">
              <a:defRPr sz="2200">
                <a:solidFill>
                  <a:schemeClr val="tx1"/>
                </a:solidFill>
                <a:latin typeface="Arial" panose="020B0604020202020204" pitchFamily="34" charset="0"/>
                <a:cs typeface="Arial" panose="020B0604020202020204" pitchFamily="34" charset="0"/>
              </a:defRPr>
            </a:lvl2pPr>
            <a:lvl3pPr marL="1143000" indent="-228600">
              <a:defRPr sz="2200">
                <a:solidFill>
                  <a:schemeClr val="tx1"/>
                </a:solidFill>
                <a:latin typeface="Arial" panose="020B0604020202020204" pitchFamily="34" charset="0"/>
                <a:cs typeface="Arial" panose="020B0604020202020204" pitchFamily="34" charset="0"/>
              </a:defRPr>
            </a:lvl3pPr>
            <a:lvl4pPr marL="1600200" indent="-228600">
              <a:defRPr sz="2200">
                <a:solidFill>
                  <a:schemeClr val="tx1"/>
                </a:solidFill>
                <a:latin typeface="Arial" panose="020B0604020202020204" pitchFamily="34" charset="0"/>
                <a:cs typeface="Arial" panose="020B0604020202020204" pitchFamily="34" charset="0"/>
              </a:defRPr>
            </a:lvl4pPr>
            <a:lvl5pPr marL="2057400" indent="-228600">
              <a:defRPr sz="2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r" eaLnBrk="1" hangingPunct="1">
              <a:defRPr/>
            </a:pPr>
            <a:r>
              <a:rPr lang="en-GB" altLang="en-US" sz="800" dirty="0"/>
              <a:t>© 2016 IBM Corporation</a:t>
            </a:r>
            <a:endParaRPr lang="en-GB" altLang="en-US" sz="1800" dirty="0"/>
          </a:p>
        </p:txBody>
      </p:sp>
      <p:sp>
        <p:nvSpPr>
          <p:cNvPr id="1030" name="Text Box 46"/>
          <p:cNvSpPr txBox="1">
            <a:spLocks noChangeArrowheads="1"/>
          </p:cNvSpPr>
          <p:nvPr/>
        </p:nvSpPr>
        <p:spPr bwMode="auto">
          <a:xfrm>
            <a:off x="244231" y="144463"/>
            <a:ext cx="572867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b"/>
          <a:lstStyle>
            <a:lvl1pPr>
              <a:defRPr sz="2200">
                <a:solidFill>
                  <a:schemeClr val="tx1"/>
                </a:solidFill>
                <a:latin typeface="Arial" panose="020B0604020202020204" pitchFamily="34" charset="0"/>
                <a:cs typeface="Arial" panose="020B0604020202020204" pitchFamily="34" charset="0"/>
              </a:defRPr>
            </a:lvl1pPr>
            <a:lvl2pPr marL="742950" indent="-285750">
              <a:defRPr sz="2200">
                <a:solidFill>
                  <a:schemeClr val="tx1"/>
                </a:solidFill>
                <a:latin typeface="Arial" panose="020B0604020202020204" pitchFamily="34" charset="0"/>
                <a:cs typeface="Arial" panose="020B0604020202020204" pitchFamily="34" charset="0"/>
              </a:defRPr>
            </a:lvl2pPr>
            <a:lvl3pPr marL="1143000" indent="-228600">
              <a:defRPr sz="2200">
                <a:solidFill>
                  <a:schemeClr val="tx1"/>
                </a:solidFill>
                <a:latin typeface="Arial" panose="020B0604020202020204" pitchFamily="34" charset="0"/>
                <a:cs typeface="Arial" panose="020B0604020202020204" pitchFamily="34" charset="0"/>
              </a:defRPr>
            </a:lvl3pPr>
            <a:lvl4pPr marL="1600200" indent="-228600">
              <a:defRPr sz="2200">
                <a:solidFill>
                  <a:schemeClr val="tx1"/>
                </a:solidFill>
                <a:latin typeface="Arial" panose="020B0604020202020204" pitchFamily="34" charset="0"/>
                <a:cs typeface="Arial" panose="020B0604020202020204" pitchFamily="34" charset="0"/>
              </a:defRPr>
            </a:lvl4pPr>
            <a:lvl5pPr marL="2057400" indent="-228600">
              <a:defRPr sz="2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eaLnBrk="1" hangingPunct="1">
              <a:spcAft>
                <a:spcPts val="900"/>
              </a:spcAft>
              <a:defRPr/>
            </a:pPr>
            <a:endParaRPr lang="en-GB" altLang="en-US" sz="1000"/>
          </a:p>
        </p:txBody>
      </p:sp>
      <p:sp>
        <p:nvSpPr>
          <p:cNvPr id="28679" name="Rectangle 7"/>
          <p:cNvSpPr>
            <a:spLocks noGrp="1" noChangeArrowheads="1"/>
          </p:cNvSpPr>
          <p:nvPr>
            <p:ph type="sldNum" sz="quarter" idx="4"/>
          </p:nvPr>
        </p:nvSpPr>
        <p:spPr bwMode="black">
          <a:xfrm>
            <a:off x="244232" y="6537325"/>
            <a:ext cx="488462"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800"/>
            </a:lvl1pPr>
          </a:lstStyle>
          <a:p>
            <a:pPr>
              <a:defRPr/>
            </a:pPr>
            <a:fld id="{BF9823A9-AC50-4D10-8640-3A21F7AAEAD5}" type="slidenum">
              <a:rPr lang="en-GB" altLang="en-US"/>
              <a:pPr>
                <a:defRPr/>
              </a:pPr>
              <a:t>‹#›</a:t>
            </a:fld>
            <a:endParaRPr lang="en-GB" altLang="en-US"/>
          </a:p>
        </p:txBody>
      </p:sp>
      <p:sp>
        <p:nvSpPr>
          <p:cNvPr id="28680" name="Rectangle 8"/>
          <p:cNvSpPr>
            <a:spLocks noGrp="1" noChangeArrowheads="1"/>
          </p:cNvSpPr>
          <p:nvPr>
            <p:ph type="ftr" sz="quarter" idx="3"/>
          </p:nvPr>
        </p:nvSpPr>
        <p:spPr bwMode="auto">
          <a:xfrm>
            <a:off x="2073031" y="6537325"/>
            <a:ext cx="7924800"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800"/>
            </a:lvl1pPr>
          </a:lstStyle>
          <a:p>
            <a:pPr>
              <a:defRPr/>
            </a:pPr>
            <a:endParaRPr lang="en-GB" altLang="en-US"/>
          </a:p>
        </p:txBody>
      </p:sp>
      <p:sp>
        <p:nvSpPr>
          <p:cNvPr id="28681" name="Rectangle 9"/>
          <p:cNvSpPr>
            <a:spLocks noGrp="1" noChangeArrowheads="1"/>
          </p:cNvSpPr>
          <p:nvPr>
            <p:ph type="dt" sz="half" idx="2"/>
          </p:nvPr>
        </p:nvSpPr>
        <p:spPr bwMode="auto">
          <a:xfrm>
            <a:off x="732694" y="6537325"/>
            <a:ext cx="134033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800"/>
            </a:lvl1pPr>
          </a:lstStyle>
          <a:p>
            <a:pPr>
              <a:defRPr/>
            </a:pPr>
            <a:fld id="{AC20CAD5-BA4F-4951-84B2-FCB9CF701E8C}" type="datetime1">
              <a:rPr lang="en-US" altLang="en-US" smtClean="0"/>
              <a:t>8/27/2018</a:t>
            </a:fld>
            <a:endParaRPr lang="en-GB" altLang="en-US"/>
          </a:p>
        </p:txBody>
      </p:sp>
      <p:pic>
        <p:nvPicPr>
          <p:cNvPr id="15" name="Picture 53" descr="5300_IBMpos_black_no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604653" y="144464"/>
            <a:ext cx="1127968" cy="36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33196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panose="020B0604020202020204" pitchFamily="34" charset="0"/>
        </a:defRPr>
      </a:lvl2pPr>
      <a:lvl3pPr algn="l" rtl="0" eaLnBrk="0" fontAlgn="base" hangingPunct="0">
        <a:lnSpc>
          <a:spcPct val="90000"/>
        </a:lnSpc>
        <a:spcBef>
          <a:spcPct val="0"/>
        </a:spcBef>
        <a:spcAft>
          <a:spcPct val="0"/>
        </a:spcAft>
        <a:defRPr sz="2200">
          <a:solidFill>
            <a:schemeClr val="hlink"/>
          </a:solidFill>
          <a:latin typeface="Arial" panose="020B0604020202020204" pitchFamily="34" charset="0"/>
        </a:defRPr>
      </a:lvl3pPr>
      <a:lvl4pPr algn="l" rtl="0" eaLnBrk="0" fontAlgn="base" hangingPunct="0">
        <a:lnSpc>
          <a:spcPct val="90000"/>
        </a:lnSpc>
        <a:spcBef>
          <a:spcPct val="0"/>
        </a:spcBef>
        <a:spcAft>
          <a:spcPct val="0"/>
        </a:spcAft>
        <a:defRPr sz="2200">
          <a:solidFill>
            <a:schemeClr val="hlink"/>
          </a:solidFill>
          <a:latin typeface="Arial" panose="020B0604020202020204" pitchFamily="34" charset="0"/>
        </a:defRPr>
      </a:lvl4pPr>
      <a:lvl5pPr algn="l" rtl="0" eaLnBrk="0" fontAlgn="base" hangingPunct="0">
        <a:lnSpc>
          <a:spcPct val="90000"/>
        </a:lnSpc>
        <a:spcBef>
          <a:spcPct val="0"/>
        </a:spcBef>
        <a:spcAft>
          <a:spcPct val="0"/>
        </a:spcAft>
        <a:defRPr sz="2200">
          <a:solidFill>
            <a:schemeClr val="hlink"/>
          </a:solidFill>
          <a:latin typeface="Arial" panose="020B0604020202020204" pitchFamily="34" charset="0"/>
        </a:defRPr>
      </a:lvl5pPr>
      <a:lvl6pPr marL="457200" algn="l" rtl="0" fontAlgn="base">
        <a:lnSpc>
          <a:spcPct val="90000"/>
        </a:lnSpc>
        <a:spcBef>
          <a:spcPct val="0"/>
        </a:spcBef>
        <a:spcAft>
          <a:spcPct val="0"/>
        </a:spcAft>
        <a:defRPr sz="2200">
          <a:solidFill>
            <a:schemeClr val="hlink"/>
          </a:solidFill>
          <a:latin typeface="Arial" panose="020B0604020202020204" pitchFamily="34" charset="0"/>
        </a:defRPr>
      </a:lvl6pPr>
      <a:lvl7pPr marL="914400" algn="l" rtl="0" fontAlgn="base">
        <a:lnSpc>
          <a:spcPct val="90000"/>
        </a:lnSpc>
        <a:spcBef>
          <a:spcPct val="0"/>
        </a:spcBef>
        <a:spcAft>
          <a:spcPct val="0"/>
        </a:spcAft>
        <a:defRPr sz="2200">
          <a:solidFill>
            <a:schemeClr val="hlink"/>
          </a:solidFill>
          <a:latin typeface="Arial" panose="020B0604020202020204" pitchFamily="34" charset="0"/>
        </a:defRPr>
      </a:lvl7pPr>
      <a:lvl8pPr marL="1371600" algn="l" rtl="0" fontAlgn="base">
        <a:lnSpc>
          <a:spcPct val="90000"/>
        </a:lnSpc>
        <a:spcBef>
          <a:spcPct val="0"/>
        </a:spcBef>
        <a:spcAft>
          <a:spcPct val="0"/>
        </a:spcAft>
        <a:defRPr sz="2200">
          <a:solidFill>
            <a:schemeClr val="hlink"/>
          </a:solidFill>
          <a:latin typeface="Arial" panose="020B0604020202020204" pitchFamily="34" charset="0"/>
        </a:defRPr>
      </a:lvl8pPr>
      <a:lvl9pPr marL="1828800" algn="l" rtl="0" fontAlgn="base">
        <a:lnSpc>
          <a:spcPct val="90000"/>
        </a:lnSpc>
        <a:spcBef>
          <a:spcPct val="0"/>
        </a:spcBef>
        <a:spcAft>
          <a:spcPct val="0"/>
        </a:spcAft>
        <a:defRPr sz="2200">
          <a:solidFill>
            <a:schemeClr val="hlink"/>
          </a:solidFill>
          <a:latin typeface="Arial" panose="020B0604020202020204" pitchFamily="34" charset="0"/>
        </a:defRPr>
      </a:lvl9pPr>
    </p:titleStyle>
    <p:bodyStyle>
      <a:lvl1pPr marL="173038" indent="-173038" algn="l" rtl="0" eaLnBrk="0" fontAlgn="base" hangingPunct="0">
        <a:spcBef>
          <a:spcPct val="20000"/>
        </a:spcBef>
        <a:spcAft>
          <a:spcPct val="0"/>
        </a:spcAft>
        <a:buClr>
          <a:schemeClr val="tx1"/>
        </a:buClr>
        <a:buFont typeface="Wingdings" panose="05000000000000000000" pitchFamily="2" charset="2"/>
        <a:buChar char="§"/>
        <a:defRPr sz="1600" kern="1200">
          <a:solidFill>
            <a:schemeClr val="tx1"/>
          </a:solidFill>
          <a:latin typeface="+mn-lt"/>
          <a:ea typeface="+mn-ea"/>
          <a:cs typeface="+mn-cs"/>
        </a:defRPr>
      </a:lvl1pPr>
      <a:lvl2pPr marL="509588" indent="-163513" algn="l" rtl="0" eaLnBrk="0" fontAlgn="base" hangingPunct="0">
        <a:spcBef>
          <a:spcPct val="20000"/>
        </a:spcBef>
        <a:spcAft>
          <a:spcPct val="0"/>
        </a:spcAft>
        <a:buClr>
          <a:schemeClr val="tx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20000"/>
        </a:spcBef>
        <a:spcAft>
          <a:spcPct val="0"/>
        </a:spcAft>
        <a:buClr>
          <a:schemeClr val="tx1"/>
        </a:buClr>
        <a:buChar char="•"/>
        <a:defRPr sz="16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2"/>
          <p:cNvSpPr>
            <a:spLocks noGrp="1"/>
          </p:cNvSpPr>
          <p:nvPr>
            <p:ph type="ctrTitle"/>
          </p:nvPr>
        </p:nvSpPr>
        <p:spPr/>
        <p:txBody>
          <a:bodyPr/>
          <a:lstStyle/>
          <a:p>
            <a:pPr eaLnBrk="1" hangingPunct="1"/>
            <a:r>
              <a:rPr lang="en-US" altLang="en-US" dirty="0"/>
              <a:t>Blue Prism Robots – Secured way to do Business</a:t>
            </a:r>
            <a:br>
              <a:rPr lang="en-US" altLang="en-US" dirty="0"/>
            </a:br>
            <a:br>
              <a:rPr lang="en-US" altLang="en-US" dirty="0"/>
            </a:br>
            <a:r>
              <a:rPr lang="en-US" altLang="en-US" sz="1600" dirty="0"/>
              <a:t>Aug 2018</a:t>
            </a:r>
            <a:br>
              <a:rPr lang="en-US" altLang="en-US" dirty="0"/>
            </a:br>
            <a:endParaRPr lang="en-US" altLang="en-US" dirty="0"/>
          </a:p>
        </p:txBody>
      </p:sp>
      <p:pic>
        <p:nvPicPr>
          <p:cNvPr id="6" name="Picture 5">
            <a:extLst>
              <a:ext uri="{FF2B5EF4-FFF2-40B4-BE49-F238E27FC236}">
                <a16:creationId xmlns:a16="http://schemas.microsoft.com/office/drawing/2014/main" id="{D359A110-8515-4D22-B812-40C0DC6CB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33" y="122990"/>
            <a:ext cx="1457115" cy="1143835"/>
          </a:xfrm>
          <a:prstGeom prst="rect">
            <a:avLst/>
          </a:prstGeom>
        </p:spPr>
      </p:pic>
      <p:pic>
        <p:nvPicPr>
          <p:cNvPr id="7" name="Picture 6">
            <a:extLst>
              <a:ext uri="{FF2B5EF4-FFF2-40B4-BE49-F238E27FC236}">
                <a16:creationId xmlns:a16="http://schemas.microsoft.com/office/drawing/2014/main" id="{345DF2BA-BB84-41B6-8EDB-B1D3630A3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2112" y="-387173"/>
            <a:ext cx="1996063" cy="1996063"/>
          </a:xfrm>
          <a:prstGeom prst="rect">
            <a:avLst/>
          </a:prstGeom>
        </p:spPr>
      </p:pic>
    </p:spTree>
    <p:extLst>
      <p:ext uri="{BB962C8B-B14F-4D97-AF65-F5344CB8AC3E}">
        <p14:creationId xmlns:p14="http://schemas.microsoft.com/office/powerpoint/2010/main" val="213407523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2"/>
          <p:cNvSpPr>
            <a:spLocks noGrp="1"/>
          </p:cNvSpPr>
          <p:nvPr>
            <p:ph type="title"/>
          </p:nvPr>
        </p:nvSpPr>
        <p:spPr>
          <a:xfrm>
            <a:off x="342817" y="89210"/>
            <a:ext cx="9410700" cy="395103"/>
          </a:xfrm>
        </p:spPr>
        <p:txBody>
          <a:bodyPr/>
          <a:lstStyle/>
          <a:p>
            <a:pPr eaLnBrk="1" hangingPunct="1"/>
            <a:r>
              <a:rPr lang="en-US" altLang="en-US" dirty="0"/>
              <a:t>RPA Security : Clarifications</a:t>
            </a:r>
            <a:br>
              <a:rPr lang="en-US" altLang="en-US" dirty="0"/>
            </a:br>
            <a:endParaRPr lang="en-US" altLang="en-US" dirty="0"/>
          </a:p>
        </p:txBody>
      </p:sp>
      <p:sp>
        <p:nvSpPr>
          <p:cNvPr id="4" name="TextBox 3">
            <a:extLst>
              <a:ext uri="{FF2B5EF4-FFF2-40B4-BE49-F238E27FC236}">
                <a16:creationId xmlns:a16="http://schemas.microsoft.com/office/drawing/2014/main" id="{B65E98B2-AA14-4D40-BF26-9C68B4306B67}"/>
              </a:ext>
            </a:extLst>
          </p:cNvPr>
          <p:cNvSpPr txBox="1"/>
          <p:nvPr/>
        </p:nvSpPr>
        <p:spPr>
          <a:xfrm>
            <a:off x="342817" y="803133"/>
            <a:ext cx="11534956" cy="4996240"/>
          </a:xfrm>
          <a:prstGeom prst="rect">
            <a:avLst/>
          </a:prstGeom>
          <a:noFill/>
        </p:spPr>
        <p:txBody>
          <a:bodyPr wrap="square" rtlCol="0">
            <a:spAutoFit/>
          </a:bodyPr>
          <a:lstStyle/>
          <a:p>
            <a:pPr lvl="0" eaLnBrk="0" fontAlgn="base" hangingPunct="0">
              <a:lnSpc>
                <a:spcPct val="150000"/>
              </a:lnSpc>
              <a:spcBef>
                <a:spcPts val="600"/>
              </a:spcBef>
              <a:spcAft>
                <a:spcPct val="0"/>
              </a:spcAft>
              <a:defRPr/>
            </a:pPr>
            <a:r>
              <a:rPr lang="en-US" b="1" dirty="0"/>
              <a:t>1. How the robot would connect with the Marriott database and how secured it is? </a:t>
            </a:r>
          </a:p>
          <a:p>
            <a:pPr marL="342900" lvl="0" indent="-342900" eaLnBrk="0" fontAlgn="base" hangingPunct="0">
              <a:lnSpc>
                <a:spcPct val="150000"/>
              </a:lnSpc>
              <a:spcBef>
                <a:spcPts val="600"/>
              </a:spcBef>
              <a:spcAft>
                <a:spcPct val="0"/>
              </a:spcAft>
              <a:buAutoNum type="alphaUcPeriod"/>
              <a:defRPr/>
            </a:pPr>
            <a:r>
              <a:rPr lang="en-US" i="1" dirty="0"/>
              <a:t>Robot does not connect to database directly. It uses the same user interface as a human engineer. So database connection is managed by the applications , on which the operations are automated.</a:t>
            </a:r>
          </a:p>
          <a:p>
            <a:pPr lvl="0" eaLnBrk="0" fontAlgn="base" hangingPunct="0">
              <a:lnSpc>
                <a:spcPct val="150000"/>
              </a:lnSpc>
              <a:spcBef>
                <a:spcPts val="600"/>
              </a:spcBef>
              <a:spcAft>
                <a:spcPct val="0"/>
              </a:spcAft>
              <a:defRPr/>
            </a:pPr>
            <a:r>
              <a:rPr lang="en-US" b="1" dirty="0"/>
              <a:t>2. How do you manage the log-in credentials? Does the password stored in a shared database? How secured it is to store data in a shared database? </a:t>
            </a:r>
          </a:p>
          <a:p>
            <a:pPr marL="342900" lvl="0" indent="-342900" eaLnBrk="0" fontAlgn="base" hangingPunct="0">
              <a:lnSpc>
                <a:spcPct val="150000"/>
              </a:lnSpc>
              <a:spcBef>
                <a:spcPts val="600"/>
              </a:spcBef>
              <a:spcAft>
                <a:spcPct val="0"/>
              </a:spcAft>
              <a:buAutoNum type="alphaUcPeriod"/>
              <a:defRPr/>
            </a:pPr>
            <a:r>
              <a:rPr lang="en-US" i="1" dirty="0"/>
              <a:t>User id credentials are stored in AES encrypted way. Database is only read by Robot, there is no human access to the production environment.</a:t>
            </a:r>
          </a:p>
          <a:p>
            <a:pPr lvl="0" eaLnBrk="0" fontAlgn="base" hangingPunct="0">
              <a:lnSpc>
                <a:spcPct val="150000"/>
              </a:lnSpc>
              <a:spcBef>
                <a:spcPts val="600"/>
              </a:spcBef>
              <a:spcAft>
                <a:spcPct val="0"/>
              </a:spcAft>
              <a:defRPr/>
            </a:pPr>
            <a:r>
              <a:rPr lang="en-US" b="1" dirty="0"/>
              <a:t>3. How would you manage the password change process (Marriott has a mandatory 90 day password change policy)?</a:t>
            </a:r>
          </a:p>
          <a:p>
            <a:pPr lvl="0" eaLnBrk="0" fontAlgn="base" hangingPunct="0">
              <a:lnSpc>
                <a:spcPct val="150000"/>
              </a:lnSpc>
              <a:spcBef>
                <a:spcPts val="600"/>
              </a:spcBef>
              <a:spcAft>
                <a:spcPct val="0"/>
              </a:spcAft>
              <a:defRPr/>
            </a:pPr>
            <a:r>
              <a:rPr lang="en-US" i="1" dirty="0"/>
              <a:t> A. If the password can be changed using a formula, or reset through email, we can have an Automation that runs once in 89 days and change the password.</a:t>
            </a:r>
          </a:p>
        </p:txBody>
      </p:sp>
    </p:spTree>
    <p:extLst>
      <p:ext uri="{BB962C8B-B14F-4D97-AF65-F5344CB8AC3E}">
        <p14:creationId xmlns:p14="http://schemas.microsoft.com/office/powerpoint/2010/main" val="99527668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2"/>
          <p:cNvSpPr>
            <a:spLocks noGrp="1"/>
          </p:cNvSpPr>
          <p:nvPr>
            <p:ph type="title"/>
          </p:nvPr>
        </p:nvSpPr>
        <p:spPr>
          <a:xfrm>
            <a:off x="342817" y="89210"/>
            <a:ext cx="9410700" cy="395103"/>
          </a:xfrm>
        </p:spPr>
        <p:txBody>
          <a:bodyPr/>
          <a:lstStyle/>
          <a:p>
            <a:pPr eaLnBrk="1" hangingPunct="1"/>
            <a:r>
              <a:rPr lang="en-US" altLang="en-US" dirty="0"/>
              <a:t>RPA Security : Clarifications</a:t>
            </a:r>
            <a:br>
              <a:rPr lang="en-US" altLang="en-US" dirty="0"/>
            </a:br>
            <a:endParaRPr lang="en-US" altLang="en-US" dirty="0"/>
          </a:p>
        </p:txBody>
      </p:sp>
      <p:sp>
        <p:nvSpPr>
          <p:cNvPr id="4" name="TextBox 3">
            <a:extLst>
              <a:ext uri="{FF2B5EF4-FFF2-40B4-BE49-F238E27FC236}">
                <a16:creationId xmlns:a16="http://schemas.microsoft.com/office/drawing/2014/main" id="{B65E98B2-AA14-4D40-BF26-9C68B4306B67}"/>
              </a:ext>
            </a:extLst>
          </p:cNvPr>
          <p:cNvSpPr txBox="1"/>
          <p:nvPr/>
        </p:nvSpPr>
        <p:spPr>
          <a:xfrm>
            <a:off x="342817" y="803133"/>
            <a:ext cx="11534956" cy="5411738"/>
          </a:xfrm>
          <a:prstGeom prst="rect">
            <a:avLst/>
          </a:prstGeom>
          <a:noFill/>
        </p:spPr>
        <p:txBody>
          <a:bodyPr wrap="square" rtlCol="0">
            <a:spAutoFit/>
          </a:bodyPr>
          <a:lstStyle/>
          <a:p>
            <a:pPr lvl="0" eaLnBrk="0" fontAlgn="base" hangingPunct="0">
              <a:lnSpc>
                <a:spcPct val="150000"/>
              </a:lnSpc>
              <a:spcBef>
                <a:spcPts val="600"/>
              </a:spcBef>
              <a:spcAft>
                <a:spcPct val="0"/>
              </a:spcAft>
              <a:defRPr/>
            </a:pPr>
            <a:r>
              <a:rPr lang="en-US" b="1" dirty="0"/>
              <a:t>4. What information would be stored in IBM cloud? Will it cause any data breach or raise concerns on data privacy? What other information will be stored on Cloud? </a:t>
            </a:r>
          </a:p>
          <a:p>
            <a:pPr marL="342900" lvl="0" indent="-342900" eaLnBrk="0" fontAlgn="base" hangingPunct="0">
              <a:lnSpc>
                <a:spcPct val="150000"/>
              </a:lnSpc>
              <a:spcBef>
                <a:spcPts val="600"/>
              </a:spcBef>
              <a:spcAft>
                <a:spcPct val="0"/>
              </a:spcAft>
              <a:buAutoNum type="alphaUcPeriod"/>
              <a:defRPr/>
            </a:pPr>
            <a:r>
              <a:rPr lang="en-US" i="1" dirty="0"/>
              <a:t>No information will be stored in IBM cloud except user credentials. Apart from the credentials, It will just store the Automation running status, and if the Automation fails for some reason what action it should take. This will not store or manipulate any PI/SPI data.</a:t>
            </a:r>
          </a:p>
          <a:p>
            <a:pPr lvl="0" eaLnBrk="0" fontAlgn="base" hangingPunct="0">
              <a:lnSpc>
                <a:spcPct val="150000"/>
              </a:lnSpc>
              <a:spcBef>
                <a:spcPts val="600"/>
              </a:spcBef>
              <a:spcAft>
                <a:spcPct val="0"/>
              </a:spcAft>
              <a:defRPr/>
            </a:pPr>
            <a:r>
              <a:rPr lang="en-US" b="1" dirty="0"/>
              <a:t>5. When robots are shared between clients, how do you ensure other clients don't have access to our data?</a:t>
            </a:r>
          </a:p>
          <a:p>
            <a:pPr marL="342900" lvl="0" indent="-342900" eaLnBrk="0" fontAlgn="base" hangingPunct="0">
              <a:lnSpc>
                <a:spcPct val="150000"/>
              </a:lnSpc>
              <a:spcBef>
                <a:spcPts val="600"/>
              </a:spcBef>
              <a:spcAft>
                <a:spcPct val="0"/>
              </a:spcAft>
              <a:buAutoNum type="alphaUcPeriod"/>
              <a:defRPr/>
            </a:pPr>
            <a:r>
              <a:rPr lang="en-US" i="1" dirty="0"/>
              <a:t>If you pay per day basis, your robot will be dedicated to Marriot. It will not be shared with other clients</a:t>
            </a:r>
          </a:p>
          <a:p>
            <a:pPr lvl="0" eaLnBrk="0" fontAlgn="base" hangingPunct="0">
              <a:lnSpc>
                <a:spcPct val="150000"/>
              </a:lnSpc>
              <a:spcBef>
                <a:spcPts val="600"/>
              </a:spcBef>
              <a:spcAft>
                <a:spcPct val="0"/>
              </a:spcAft>
              <a:defRPr/>
            </a:pPr>
            <a:r>
              <a:rPr lang="en-US" b="1" dirty="0"/>
              <a:t>Q. What are the requirements, if Marriott want to host the robot in it's own environment? Who would maintain the robots and how?</a:t>
            </a:r>
          </a:p>
          <a:p>
            <a:pPr lvl="0" eaLnBrk="0" fontAlgn="base" hangingPunct="0">
              <a:lnSpc>
                <a:spcPct val="150000"/>
              </a:lnSpc>
              <a:spcBef>
                <a:spcPts val="600"/>
              </a:spcBef>
              <a:spcAft>
                <a:spcPct val="0"/>
              </a:spcAft>
              <a:defRPr/>
            </a:pPr>
            <a:r>
              <a:rPr lang="en-US" i="1" dirty="0"/>
              <a:t> A. If Marriott hosts it themselves the management of Robots are their responsibility. However IBM can do the AMS for the Robots. </a:t>
            </a:r>
          </a:p>
        </p:txBody>
      </p:sp>
    </p:spTree>
    <p:extLst>
      <p:ext uri="{BB962C8B-B14F-4D97-AF65-F5344CB8AC3E}">
        <p14:creationId xmlns:p14="http://schemas.microsoft.com/office/powerpoint/2010/main" val="339382628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2"/>
          <p:cNvSpPr>
            <a:spLocks noGrp="1"/>
          </p:cNvSpPr>
          <p:nvPr>
            <p:ph type="title"/>
          </p:nvPr>
        </p:nvSpPr>
        <p:spPr>
          <a:xfrm>
            <a:off x="342817" y="89210"/>
            <a:ext cx="9410700" cy="395103"/>
          </a:xfrm>
        </p:spPr>
        <p:txBody>
          <a:bodyPr/>
          <a:lstStyle/>
          <a:p>
            <a:pPr eaLnBrk="1" hangingPunct="1"/>
            <a:r>
              <a:rPr lang="en-US" altLang="en-US" dirty="0"/>
              <a:t>Clients and their Network Topologies</a:t>
            </a:r>
            <a:br>
              <a:rPr lang="en-US" altLang="en-US" dirty="0"/>
            </a:br>
            <a:endParaRPr lang="en-US" altLang="en-US" dirty="0"/>
          </a:p>
        </p:txBody>
      </p:sp>
      <p:sp>
        <p:nvSpPr>
          <p:cNvPr id="5" name="Rectangle 4">
            <a:extLst>
              <a:ext uri="{FF2B5EF4-FFF2-40B4-BE49-F238E27FC236}">
                <a16:creationId xmlns:a16="http://schemas.microsoft.com/office/drawing/2014/main" id="{66018C51-6718-45DD-A798-E5060ADF6D42}"/>
              </a:ext>
            </a:extLst>
          </p:cNvPr>
          <p:cNvSpPr/>
          <p:nvPr/>
        </p:nvSpPr>
        <p:spPr>
          <a:xfrm>
            <a:off x="342817" y="606601"/>
            <a:ext cx="10995500" cy="369332"/>
          </a:xfrm>
          <a:prstGeom prst="rect">
            <a:avLst/>
          </a:prstGeom>
        </p:spPr>
        <p:txBody>
          <a:bodyPr wrap="square">
            <a:spAutoFit/>
          </a:bodyPr>
          <a:lstStyle/>
          <a:p>
            <a:pPr algn="just"/>
            <a:r>
              <a:rPr lang="en-IN" b="1" dirty="0">
                <a:solidFill>
                  <a:srgbClr val="002060"/>
                </a:solidFill>
                <a:latin typeface="Arial" charset="0"/>
                <a:ea typeface="Arial" charset="0"/>
                <a:cs typeface="Arial" charset="0"/>
              </a:rPr>
              <a:t>List of Clients where connectivity is through internet</a:t>
            </a:r>
            <a:endParaRPr lang="en-US" b="1" dirty="0">
              <a:solidFill>
                <a:srgbClr val="002060"/>
              </a:solidFill>
              <a:latin typeface="Arial" charset="0"/>
              <a:ea typeface="Arial" charset="0"/>
              <a:cs typeface="Arial" charset="0"/>
            </a:endParaRPr>
          </a:p>
        </p:txBody>
      </p:sp>
      <p:graphicFrame>
        <p:nvGraphicFramePr>
          <p:cNvPr id="6" name="Table 5">
            <a:extLst>
              <a:ext uri="{FF2B5EF4-FFF2-40B4-BE49-F238E27FC236}">
                <a16:creationId xmlns:a16="http://schemas.microsoft.com/office/drawing/2014/main" id="{F7E09328-2445-4669-A12C-B81F971DC217}"/>
              </a:ext>
            </a:extLst>
          </p:cNvPr>
          <p:cNvGraphicFramePr>
            <a:graphicFrameLocks noGrp="1"/>
          </p:cNvGraphicFramePr>
          <p:nvPr>
            <p:extLst>
              <p:ext uri="{D42A27DB-BD31-4B8C-83A1-F6EECF244321}">
                <p14:modId xmlns:p14="http://schemas.microsoft.com/office/powerpoint/2010/main" val="795669164"/>
              </p:ext>
            </p:extLst>
          </p:nvPr>
        </p:nvGraphicFramePr>
        <p:xfrm>
          <a:off x="1142071" y="1467554"/>
          <a:ext cx="9715686" cy="4905369"/>
        </p:xfrm>
        <a:graphic>
          <a:graphicData uri="http://schemas.openxmlformats.org/drawingml/2006/table">
            <a:tbl>
              <a:tblPr firstRow="1" bandRow="1">
                <a:tableStyleId>{5940675A-B579-460E-94D1-54222C63F5DA}</a:tableStyleId>
              </a:tblPr>
              <a:tblGrid>
                <a:gridCol w="2428921">
                  <a:extLst>
                    <a:ext uri="{9D8B030D-6E8A-4147-A177-3AD203B41FA5}">
                      <a16:colId xmlns:a16="http://schemas.microsoft.com/office/drawing/2014/main" val="456950153"/>
                    </a:ext>
                  </a:extLst>
                </a:gridCol>
                <a:gridCol w="2428921">
                  <a:extLst>
                    <a:ext uri="{9D8B030D-6E8A-4147-A177-3AD203B41FA5}">
                      <a16:colId xmlns:a16="http://schemas.microsoft.com/office/drawing/2014/main" val="3878107660"/>
                    </a:ext>
                  </a:extLst>
                </a:gridCol>
                <a:gridCol w="2038279">
                  <a:extLst>
                    <a:ext uri="{9D8B030D-6E8A-4147-A177-3AD203B41FA5}">
                      <a16:colId xmlns:a16="http://schemas.microsoft.com/office/drawing/2014/main" val="938695507"/>
                    </a:ext>
                  </a:extLst>
                </a:gridCol>
                <a:gridCol w="2819565">
                  <a:extLst>
                    <a:ext uri="{9D8B030D-6E8A-4147-A177-3AD203B41FA5}">
                      <a16:colId xmlns:a16="http://schemas.microsoft.com/office/drawing/2014/main" val="3804987632"/>
                    </a:ext>
                  </a:extLst>
                </a:gridCol>
              </a:tblGrid>
              <a:tr h="343590">
                <a:tc>
                  <a:txBody>
                    <a:bodyPr/>
                    <a:lstStyle/>
                    <a:p>
                      <a:r>
                        <a:rPr lang="en-IN" sz="1400" dirty="0">
                          <a:latin typeface="Arial" panose="020B0604020202020204" pitchFamily="34" charset="0"/>
                          <a:cs typeface="Arial" panose="020B0604020202020204" pitchFamily="34" charset="0"/>
                        </a:rPr>
                        <a:t>Client</a:t>
                      </a:r>
                    </a:p>
                  </a:txBody>
                  <a:tcPr>
                    <a:solidFill>
                      <a:schemeClr val="bg1">
                        <a:lumMod val="85000"/>
                      </a:schemeClr>
                    </a:solidFill>
                  </a:tcPr>
                </a:tc>
                <a:tc>
                  <a:txBody>
                    <a:bodyPr/>
                    <a:lstStyle/>
                    <a:p>
                      <a:r>
                        <a:rPr lang="en-IN" sz="1400" dirty="0">
                          <a:latin typeface="Arial" panose="020B0604020202020204" pitchFamily="34" charset="0"/>
                          <a:cs typeface="Arial" panose="020B0604020202020204" pitchFamily="34" charset="0"/>
                        </a:rPr>
                        <a:t>IOT</a:t>
                      </a:r>
                    </a:p>
                  </a:txBody>
                  <a:tcPr>
                    <a:solidFill>
                      <a:schemeClr val="bg1">
                        <a:lumMod val="85000"/>
                      </a:schemeClr>
                    </a:solidFill>
                  </a:tcPr>
                </a:tc>
                <a:tc>
                  <a:txBody>
                    <a:bodyPr/>
                    <a:lstStyle/>
                    <a:p>
                      <a:r>
                        <a:rPr lang="en-IN" sz="1400" dirty="0">
                          <a:latin typeface="Arial" panose="020B0604020202020204" pitchFamily="34" charset="0"/>
                          <a:cs typeface="Arial" panose="020B0604020202020204" pitchFamily="34" charset="0"/>
                        </a:rPr>
                        <a:t>Sector</a:t>
                      </a:r>
                    </a:p>
                  </a:txBody>
                  <a:tcPr>
                    <a:solidFill>
                      <a:schemeClr val="bg1">
                        <a:lumMod val="85000"/>
                      </a:schemeClr>
                    </a:solidFill>
                  </a:tcPr>
                </a:tc>
                <a:tc>
                  <a:txBody>
                    <a:bodyPr/>
                    <a:lstStyle/>
                    <a:p>
                      <a:r>
                        <a:rPr lang="en-IN" sz="1400" dirty="0">
                          <a:latin typeface="Arial" panose="020B0604020202020204" pitchFamily="34" charset="0"/>
                          <a:cs typeface="Arial" panose="020B0604020202020204" pitchFamily="34" charset="0"/>
                        </a:rPr>
                        <a:t>Reason</a:t>
                      </a:r>
                    </a:p>
                  </a:txBody>
                  <a:tcPr>
                    <a:solidFill>
                      <a:schemeClr val="bg1">
                        <a:lumMod val="85000"/>
                      </a:schemeClr>
                    </a:solidFill>
                  </a:tcPr>
                </a:tc>
                <a:extLst>
                  <a:ext uri="{0D108BD9-81ED-4DB2-BD59-A6C34878D82A}">
                    <a16:rowId xmlns:a16="http://schemas.microsoft.com/office/drawing/2014/main" val="468769593"/>
                  </a:ext>
                </a:extLst>
              </a:tr>
              <a:tr h="469644">
                <a:tc>
                  <a:txBody>
                    <a:bodyPr/>
                    <a:lstStyle/>
                    <a:p>
                      <a:r>
                        <a:rPr lang="en-IN" sz="1400" dirty="0">
                          <a:latin typeface="Arial" panose="020B0604020202020204" pitchFamily="34" charset="0"/>
                          <a:cs typeface="Arial" panose="020B0604020202020204" pitchFamily="34" charset="0"/>
                        </a:rPr>
                        <a:t>MARRIOTT INTERNATIONAL INC</a:t>
                      </a:r>
                    </a:p>
                  </a:txBody>
                  <a:tcPr/>
                </a:tc>
                <a:tc>
                  <a:txBody>
                    <a:bodyPr/>
                    <a:lstStyle/>
                    <a:p>
                      <a:r>
                        <a:rPr lang="en-IN" sz="1400" dirty="0">
                          <a:latin typeface="Arial" panose="020B0604020202020204" pitchFamily="34" charset="0"/>
                          <a:cs typeface="Arial" panose="020B0604020202020204" pitchFamily="34" charset="0"/>
                        </a:rPr>
                        <a:t>North America</a:t>
                      </a:r>
                    </a:p>
                  </a:txBody>
                  <a:tcPr/>
                </a:tc>
                <a:tc>
                  <a:txBody>
                    <a:bodyPr/>
                    <a:lstStyle/>
                    <a:p>
                      <a:r>
                        <a:rPr lang="en-IN" sz="1400" dirty="0">
                          <a:latin typeface="Arial" panose="020B0604020202020204" pitchFamily="34" charset="0"/>
                          <a:cs typeface="Arial" panose="020B0604020202020204" pitchFamily="34" charset="0"/>
                        </a:rPr>
                        <a:t>Distribution</a:t>
                      </a:r>
                    </a:p>
                  </a:txBody>
                  <a:tcPr/>
                </a:tc>
                <a:tc>
                  <a:txBody>
                    <a:bodyPr/>
                    <a:lstStyle/>
                    <a:p>
                      <a:r>
                        <a:rPr lang="en-IN" sz="1400" dirty="0">
                          <a:latin typeface="Arial" panose="020B0604020202020204" pitchFamily="34" charset="0"/>
                          <a:cs typeface="Arial" panose="020B0604020202020204" pitchFamily="34" charset="0"/>
                        </a:rPr>
                        <a:t>Application can be connected over the internet.</a:t>
                      </a:r>
                    </a:p>
                  </a:txBody>
                  <a:tcPr/>
                </a:tc>
                <a:extLst>
                  <a:ext uri="{0D108BD9-81ED-4DB2-BD59-A6C34878D82A}">
                    <a16:rowId xmlns:a16="http://schemas.microsoft.com/office/drawing/2014/main" val="2975581456"/>
                  </a:ext>
                </a:extLst>
              </a:tr>
              <a:tr h="469644">
                <a:tc>
                  <a:txBody>
                    <a:bodyPr/>
                    <a:lstStyle/>
                    <a:p>
                      <a:r>
                        <a:rPr lang="en-IN" sz="1400" dirty="0">
                          <a:latin typeface="Arial" panose="020B0604020202020204" pitchFamily="34" charset="0"/>
                          <a:cs typeface="Arial" panose="020B0604020202020204" pitchFamily="34" charset="0"/>
                        </a:rPr>
                        <a:t>National Grid</a:t>
                      </a:r>
                    </a:p>
                  </a:txBody>
                  <a:tcPr/>
                </a:tc>
                <a:tc>
                  <a:txBody>
                    <a:bodyPr/>
                    <a:lstStyle/>
                    <a:p>
                      <a:r>
                        <a:rPr lang="en-IN" sz="1400" dirty="0">
                          <a:latin typeface="Arial" panose="020B0604020202020204" pitchFamily="34" charset="0"/>
                          <a:cs typeface="Arial" panose="020B0604020202020204" pitchFamily="34" charset="0"/>
                        </a:rPr>
                        <a:t>North America</a:t>
                      </a:r>
                    </a:p>
                  </a:txBody>
                  <a:tcPr/>
                </a:tc>
                <a:tc>
                  <a:txBody>
                    <a:bodyPr/>
                    <a:lstStyle/>
                    <a:p>
                      <a:r>
                        <a:rPr lang="en-IN" sz="1400" dirty="0">
                          <a:latin typeface="Arial" panose="020B0604020202020204" pitchFamily="34" charset="0"/>
                          <a:cs typeface="Arial" panose="020B0604020202020204" pitchFamily="34" charset="0"/>
                        </a:rPr>
                        <a:t>Communication</a:t>
                      </a:r>
                    </a:p>
                  </a:txBody>
                  <a:tcPr/>
                </a:tc>
                <a:tc>
                  <a:txBody>
                    <a:bodyPr/>
                    <a:lstStyle/>
                    <a:p>
                      <a:r>
                        <a:rPr lang="en-IN" sz="1400" dirty="0">
                          <a:latin typeface="Arial" panose="020B0604020202020204" pitchFamily="34" charset="0"/>
                          <a:cs typeface="Arial" panose="020B0604020202020204" pitchFamily="34" charset="0"/>
                        </a:rPr>
                        <a:t>Service Now is hosted on cloud</a:t>
                      </a:r>
                    </a:p>
                  </a:txBody>
                  <a:tcPr/>
                </a:tc>
                <a:extLst>
                  <a:ext uri="{0D108BD9-81ED-4DB2-BD59-A6C34878D82A}">
                    <a16:rowId xmlns:a16="http://schemas.microsoft.com/office/drawing/2014/main" val="1765519363"/>
                  </a:ext>
                </a:extLst>
              </a:tr>
              <a:tr h="469644">
                <a:tc>
                  <a:txBody>
                    <a:bodyPr/>
                    <a:lstStyle/>
                    <a:p>
                      <a:r>
                        <a:rPr lang="en-IN" sz="1400" dirty="0">
                          <a:latin typeface="Arial" panose="020B0604020202020204" pitchFamily="34" charset="0"/>
                          <a:cs typeface="Arial" panose="020B0604020202020204" pitchFamily="34" charset="0"/>
                        </a:rPr>
                        <a:t>Pitney Bowes</a:t>
                      </a:r>
                    </a:p>
                  </a:txBody>
                  <a:tcPr/>
                </a:tc>
                <a:tc>
                  <a:txBody>
                    <a:bodyPr/>
                    <a:lstStyle/>
                    <a:p>
                      <a:pPr marL="0" marR="0" lvl="0" indent="0" algn="ctr" defTabSz="608541"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North America</a:t>
                      </a:r>
                    </a:p>
                  </a:txBody>
                  <a:tcPr/>
                </a:tc>
                <a:tc>
                  <a:txBody>
                    <a:bodyPr/>
                    <a:lstStyle/>
                    <a:p>
                      <a:r>
                        <a:rPr lang="en-IN" sz="1400" dirty="0">
                          <a:latin typeface="Arial" panose="020B0604020202020204" pitchFamily="34" charset="0"/>
                          <a:cs typeface="Arial" panose="020B0604020202020204" pitchFamily="34" charset="0"/>
                        </a:rPr>
                        <a:t>Industrial</a:t>
                      </a:r>
                    </a:p>
                  </a:txBody>
                  <a:tcPr/>
                </a:tc>
                <a:tc>
                  <a:txBody>
                    <a:bodyPr/>
                    <a:lstStyle/>
                    <a:p>
                      <a:r>
                        <a:rPr lang="en-IN" sz="1400" dirty="0">
                          <a:latin typeface="Arial" panose="020B0604020202020204" pitchFamily="34" charset="0"/>
                          <a:cs typeface="Arial" panose="020B0604020202020204" pitchFamily="34" charset="0"/>
                        </a:rPr>
                        <a:t>Application connected through </a:t>
                      </a:r>
                      <a:r>
                        <a:rPr lang="en-IN" sz="1400">
                          <a:latin typeface="Arial" panose="020B0604020202020204" pitchFamily="34" charset="0"/>
                          <a:cs typeface="Arial" panose="020B0604020202020204" pitchFamily="34" charset="0"/>
                        </a:rPr>
                        <a:t>direct Citrix </a:t>
                      </a:r>
                      <a:r>
                        <a:rPr lang="en-IN" sz="1400" dirty="0">
                          <a:latin typeface="Arial" panose="020B0604020202020204" pitchFamily="34" charset="0"/>
                          <a:cs typeface="Arial" panose="020B0604020202020204" pitchFamily="34" charset="0"/>
                        </a:rPr>
                        <a:t>VPN</a:t>
                      </a:r>
                    </a:p>
                  </a:txBody>
                  <a:tcPr/>
                </a:tc>
                <a:extLst>
                  <a:ext uri="{0D108BD9-81ED-4DB2-BD59-A6C34878D82A}">
                    <a16:rowId xmlns:a16="http://schemas.microsoft.com/office/drawing/2014/main" val="503129776"/>
                  </a:ext>
                </a:extLst>
              </a:tr>
              <a:tr h="678375">
                <a:tc>
                  <a:txBody>
                    <a:bodyPr/>
                    <a:lstStyle/>
                    <a:p>
                      <a:r>
                        <a:rPr lang="en-IN" sz="1400" dirty="0">
                          <a:latin typeface="Arial" panose="020B0604020202020204" pitchFamily="34" charset="0"/>
                          <a:cs typeface="Arial" panose="020B0604020202020204" pitchFamily="34" charset="0"/>
                        </a:rPr>
                        <a:t>Panasonic</a:t>
                      </a:r>
                    </a:p>
                  </a:txBody>
                  <a:tcPr/>
                </a:tc>
                <a:tc>
                  <a:txBody>
                    <a:bodyPr/>
                    <a:lstStyle/>
                    <a:p>
                      <a:pPr marL="0" marR="0" lvl="0" indent="0" algn="ctr" defTabSz="608541"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North America</a:t>
                      </a:r>
                    </a:p>
                  </a:txBody>
                  <a:tcPr/>
                </a:tc>
                <a:tc>
                  <a:txBody>
                    <a:bodyPr/>
                    <a:lstStyle/>
                    <a:p>
                      <a:r>
                        <a:rPr lang="en-IN" sz="1400" dirty="0">
                          <a:latin typeface="Arial" panose="020B0604020202020204" pitchFamily="34" charset="0"/>
                          <a:cs typeface="Arial" panose="020B0604020202020204" pitchFamily="34" charset="0"/>
                        </a:rPr>
                        <a:t>Industrial</a:t>
                      </a:r>
                    </a:p>
                  </a:txBody>
                  <a:tcPr/>
                </a:tc>
                <a:tc>
                  <a:txBody>
                    <a:bodyPr/>
                    <a:lstStyle/>
                    <a:p>
                      <a:r>
                        <a:rPr lang="en-IN" sz="1400" dirty="0">
                          <a:latin typeface="Arial" panose="020B0604020202020204" pitchFamily="34" charset="0"/>
                          <a:cs typeface="Arial" panose="020B0604020202020204" pitchFamily="34" charset="0"/>
                        </a:rPr>
                        <a:t>Application can be connected over </a:t>
                      </a:r>
                      <a:r>
                        <a:rPr lang="en-IN" sz="1400">
                          <a:latin typeface="Arial" panose="020B0604020202020204" pitchFamily="34" charset="0"/>
                          <a:cs typeface="Arial" panose="020B0604020202020204" pitchFamily="34" charset="0"/>
                        </a:rPr>
                        <a:t>internet.(SOCKS/ Internet) </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68977687"/>
                  </a:ext>
                </a:extLst>
              </a:tr>
              <a:tr h="469644">
                <a:tc>
                  <a:txBody>
                    <a:bodyPr/>
                    <a:lstStyle/>
                    <a:p>
                      <a:r>
                        <a:rPr lang="en-IN" sz="1400" dirty="0">
                          <a:latin typeface="Arial" panose="020B0604020202020204" pitchFamily="34" charset="0"/>
                          <a:cs typeface="Arial" panose="020B0604020202020204" pitchFamily="34" charset="0"/>
                        </a:rPr>
                        <a:t>Amerisource Bergen</a:t>
                      </a:r>
                    </a:p>
                  </a:txBody>
                  <a:tcPr/>
                </a:tc>
                <a:tc>
                  <a:txBody>
                    <a:bodyPr/>
                    <a:lstStyle/>
                    <a:p>
                      <a:r>
                        <a:rPr lang="en-IN" sz="1400" dirty="0">
                          <a:latin typeface="Arial" panose="020B0604020202020204" pitchFamily="34" charset="0"/>
                          <a:cs typeface="Arial" panose="020B0604020202020204" pitchFamily="34" charset="0"/>
                        </a:rPr>
                        <a:t>North America</a:t>
                      </a:r>
                    </a:p>
                  </a:txBody>
                  <a:tcPr/>
                </a:tc>
                <a:tc>
                  <a:txBody>
                    <a:bodyPr/>
                    <a:lstStyle/>
                    <a:p>
                      <a:r>
                        <a:rPr lang="en-IN" sz="1400" dirty="0">
                          <a:latin typeface="Arial" panose="020B0604020202020204" pitchFamily="34" charset="0"/>
                          <a:cs typeface="Arial" panose="020B0604020202020204" pitchFamily="34" charset="0"/>
                        </a:rPr>
                        <a:t>Distribution</a:t>
                      </a:r>
                    </a:p>
                  </a:txBody>
                  <a:tcPr/>
                </a:tc>
                <a:tc>
                  <a:txBody>
                    <a:bodyPr/>
                    <a:lstStyle/>
                    <a:p>
                      <a:pPr marL="0" marR="0" lvl="0" indent="0" algn="ctr" defTabSz="608541"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Application can be connected over the internet.</a:t>
                      </a:r>
                    </a:p>
                  </a:txBody>
                  <a:tcPr/>
                </a:tc>
                <a:extLst>
                  <a:ext uri="{0D108BD9-81ED-4DB2-BD59-A6C34878D82A}">
                    <a16:rowId xmlns:a16="http://schemas.microsoft.com/office/drawing/2014/main" val="1391382854"/>
                  </a:ext>
                </a:extLst>
              </a:tr>
              <a:tr h="469644">
                <a:tc>
                  <a:txBody>
                    <a:bodyPr/>
                    <a:lstStyle/>
                    <a:p>
                      <a:r>
                        <a:rPr lang="en-IN" sz="1400" dirty="0">
                          <a:latin typeface="Arial" panose="020B0604020202020204" pitchFamily="34" charset="0"/>
                          <a:cs typeface="Arial" panose="020B0604020202020204" pitchFamily="34" charset="0"/>
                        </a:rPr>
                        <a:t>AECOM</a:t>
                      </a:r>
                    </a:p>
                  </a:txBody>
                  <a:tcPr/>
                </a:tc>
                <a:tc>
                  <a:txBody>
                    <a:bodyPr/>
                    <a:lstStyle/>
                    <a:p>
                      <a:pPr marL="0" marR="0" lvl="0" indent="0" algn="ctr" defTabSz="608541"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North America</a:t>
                      </a:r>
                    </a:p>
                  </a:txBody>
                  <a:tcPr/>
                </a:tc>
                <a:tc>
                  <a:txBody>
                    <a:bodyPr/>
                    <a:lstStyle/>
                    <a:p>
                      <a:r>
                        <a:rPr lang="en-IN" sz="1400" dirty="0">
                          <a:latin typeface="Arial" panose="020B0604020202020204" pitchFamily="34" charset="0"/>
                          <a:cs typeface="Arial" panose="020B0604020202020204" pitchFamily="34" charset="0"/>
                        </a:rPr>
                        <a:t>Industrial</a:t>
                      </a:r>
                    </a:p>
                  </a:txBody>
                  <a:tcPr/>
                </a:tc>
                <a:tc>
                  <a:txBody>
                    <a:bodyPr/>
                    <a:lstStyle/>
                    <a:p>
                      <a:r>
                        <a:rPr lang="en-IN" sz="1400" dirty="0">
                          <a:latin typeface="Arial" panose="020B0604020202020204" pitchFamily="34" charset="0"/>
                          <a:cs typeface="Arial" panose="020B0604020202020204" pitchFamily="34" charset="0"/>
                        </a:rPr>
                        <a:t>Applications available from IBM port</a:t>
                      </a:r>
                    </a:p>
                  </a:txBody>
                  <a:tcPr/>
                </a:tc>
                <a:extLst>
                  <a:ext uri="{0D108BD9-81ED-4DB2-BD59-A6C34878D82A}">
                    <a16:rowId xmlns:a16="http://schemas.microsoft.com/office/drawing/2014/main" val="3099225702"/>
                  </a:ext>
                </a:extLst>
              </a:tr>
              <a:tr h="469644">
                <a:tc>
                  <a:txBody>
                    <a:bodyPr/>
                    <a:lstStyle/>
                    <a:p>
                      <a:r>
                        <a:rPr lang="en-IN" sz="1400" dirty="0">
                          <a:latin typeface="Arial" panose="020B0604020202020204" pitchFamily="34" charset="0"/>
                          <a:cs typeface="Arial" panose="020B0604020202020204" pitchFamily="34" charset="0"/>
                        </a:rPr>
                        <a:t>KLA </a:t>
                      </a:r>
                      <a:r>
                        <a:rPr lang="en-IN" sz="1400" dirty="0" err="1">
                          <a:latin typeface="Arial" panose="020B0604020202020204" pitchFamily="34" charset="0"/>
                          <a:cs typeface="Arial" panose="020B0604020202020204" pitchFamily="34" charset="0"/>
                        </a:rPr>
                        <a:t>Tencor</a:t>
                      </a:r>
                      <a:endParaRPr lang="en-IN" sz="1400" dirty="0">
                        <a:latin typeface="Arial" panose="020B0604020202020204" pitchFamily="34" charset="0"/>
                        <a:cs typeface="Arial" panose="020B0604020202020204" pitchFamily="34" charset="0"/>
                      </a:endParaRPr>
                    </a:p>
                  </a:txBody>
                  <a:tcPr/>
                </a:tc>
                <a:tc>
                  <a:txBody>
                    <a:bodyPr/>
                    <a:lstStyle/>
                    <a:p>
                      <a:pPr marL="0" marR="0" lvl="0" indent="0" algn="ctr" defTabSz="608541"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North America</a:t>
                      </a:r>
                    </a:p>
                  </a:txBody>
                  <a:tcPr/>
                </a:tc>
                <a:tc>
                  <a:txBody>
                    <a:bodyPr/>
                    <a:lstStyle/>
                    <a:p>
                      <a:pPr marL="0" marR="0" lvl="0" indent="0" algn="ctr" defTabSz="608541"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Industrial</a:t>
                      </a:r>
                    </a:p>
                  </a:txBody>
                  <a:tcPr/>
                </a:tc>
                <a:tc>
                  <a:txBody>
                    <a:bodyPr/>
                    <a:lstStyle/>
                    <a:p>
                      <a:pPr marL="0" marR="0" lvl="0" indent="0" algn="ctr" defTabSz="608541"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Applications available from IBM port</a:t>
                      </a:r>
                    </a:p>
                  </a:txBody>
                  <a:tcPr/>
                </a:tc>
                <a:extLst>
                  <a:ext uri="{0D108BD9-81ED-4DB2-BD59-A6C34878D82A}">
                    <a16:rowId xmlns:a16="http://schemas.microsoft.com/office/drawing/2014/main" val="3180349663"/>
                  </a:ext>
                </a:extLst>
              </a:tr>
              <a:tr h="469644">
                <a:tc>
                  <a:txBody>
                    <a:bodyPr/>
                    <a:lstStyle/>
                    <a:p>
                      <a:r>
                        <a:rPr lang="en-IN" sz="1400" dirty="0">
                          <a:latin typeface="Arial" panose="020B0604020202020204" pitchFamily="34" charset="0"/>
                          <a:cs typeface="Arial" panose="020B0604020202020204" pitchFamily="34" charset="0"/>
                        </a:rPr>
                        <a:t>NOV</a:t>
                      </a:r>
                    </a:p>
                  </a:txBody>
                  <a:tcPr/>
                </a:tc>
                <a:tc>
                  <a:txBody>
                    <a:bodyPr/>
                    <a:lstStyle/>
                    <a:p>
                      <a:pPr marL="0" marR="0" lvl="0" indent="0" algn="ctr" defTabSz="608541"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North America</a:t>
                      </a:r>
                    </a:p>
                  </a:txBody>
                  <a:tcPr/>
                </a:tc>
                <a:tc>
                  <a:txBody>
                    <a:bodyPr/>
                    <a:lstStyle/>
                    <a:p>
                      <a:pPr marL="0" marR="0" lvl="0" indent="0" algn="ctr" defTabSz="608541"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Industrial</a:t>
                      </a:r>
                    </a:p>
                  </a:txBody>
                  <a:tcPr/>
                </a:tc>
                <a:tc>
                  <a:txBody>
                    <a:bodyPr/>
                    <a:lstStyle/>
                    <a:p>
                      <a:pPr marL="0" marR="0" lvl="0" indent="0" algn="ctr" defTabSz="608541"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Applications available from IBM port</a:t>
                      </a:r>
                    </a:p>
                  </a:txBody>
                  <a:tcPr/>
                </a:tc>
                <a:extLst>
                  <a:ext uri="{0D108BD9-81ED-4DB2-BD59-A6C34878D82A}">
                    <a16:rowId xmlns:a16="http://schemas.microsoft.com/office/drawing/2014/main" val="2755800611"/>
                  </a:ext>
                </a:extLst>
              </a:tr>
              <a:tr h="260914">
                <a:tc>
                  <a:txBody>
                    <a:bodyPr/>
                    <a:lstStyle/>
                    <a:p>
                      <a:endParaRPr lang="en-IN" sz="1400" dirty="0">
                        <a:latin typeface="Arial" panose="020B0604020202020204" pitchFamily="34" charset="0"/>
                        <a:cs typeface="Arial" panose="020B0604020202020204" pitchFamily="34" charset="0"/>
                      </a:endParaRPr>
                    </a:p>
                  </a:txBody>
                  <a:tcPr/>
                </a:tc>
                <a:tc>
                  <a:txBody>
                    <a:bodyPr/>
                    <a:lstStyle/>
                    <a:p>
                      <a:endParaRPr lang="en-IN" sz="1400" dirty="0">
                        <a:latin typeface="Arial" panose="020B0604020202020204" pitchFamily="34" charset="0"/>
                        <a:cs typeface="Arial" panose="020B0604020202020204" pitchFamily="34" charset="0"/>
                      </a:endParaRPr>
                    </a:p>
                  </a:txBody>
                  <a:tcPr/>
                </a:tc>
                <a:tc>
                  <a:txBody>
                    <a:bodyPr/>
                    <a:lstStyle/>
                    <a:p>
                      <a:endParaRPr lang="en-IN" sz="1400" dirty="0">
                        <a:latin typeface="Arial" panose="020B0604020202020204" pitchFamily="34" charset="0"/>
                        <a:cs typeface="Arial" panose="020B0604020202020204" pitchFamily="34" charset="0"/>
                      </a:endParaRPr>
                    </a:p>
                  </a:txBody>
                  <a:tcPr/>
                </a:tc>
                <a:tc>
                  <a:txBody>
                    <a:bodyPr/>
                    <a:lstStyle/>
                    <a:p>
                      <a:pPr marL="0" marR="0" lvl="0" indent="0" algn="ctr" defTabSz="608541" rtl="0" eaLnBrk="1" fontAlgn="auto" latinLnBrk="0" hangingPunct="1">
                        <a:lnSpc>
                          <a:spcPct val="100000"/>
                        </a:lnSpc>
                        <a:spcBef>
                          <a:spcPts val="0"/>
                        </a:spcBef>
                        <a:spcAft>
                          <a:spcPts val="0"/>
                        </a:spcAft>
                        <a:buClrTx/>
                        <a:buSzTx/>
                        <a:buFontTx/>
                        <a:buNone/>
                        <a:tabLst/>
                        <a:defRPr/>
                      </a:pP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31780559"/>
                  </a:ext>
                </a:extLst>
              </a:tr>
            </a:tbl>
          </a:graphicData>
        </a:graphic>
      </p:graphicFrame>
    </p:spTree>
    <p:extLst>
      <p:ext uri="{BB962C8B-B14F-4D97-AF65-F5344CB8AC3E}">
        <p14:creationId xmlns:p14="http://schemas.microsoft.com/office/powerpoint/2010/main" val="410182974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2"/>
          <p:cNvSpPr>
            <a:spLocks noGrp="1"/>
          </p:cNvSpPr>
          <p:nvPr>
            <p:ph type="title"/>
          </p:nvPr>
        </p:nvSpPr>
        <p:spPr>
          <a:xfrm>
            <a:off x="342817" y="89210"/>
            <a:ext cx="9410700" cy="395103"/>
          </a:xfrm>
        </p:spPr>
        <p:txBody>
          <a:bodyPr/>
          <a:lstStyle/>
          <a:p>
            <a:pPr eaLnBrk="1" hangingPunct="1"/>
            <a:r>
              <a:rPr lang="en-US" altLang="en-US" dirty="0"/>
              <a:t>Clients and their Network Topologies</a:t>
            </a:r>
            <a:br>
              <a:rPr lang="en-US" altLang="en-US" dirty="0"/>
            </a:br>
            <a:endParaRPr lang="en-US" altLang="en-US" dirty="0"/>
          </a:p>
        </p:txBody>
      </p:sp>
      <p:sp>
        <p:nvSpPr>
          <p:cNvPr id="5" name="Rectangle 4">
            <a:extLst>
              <a:ext uri="{FF2B5EF4-FFF2-40B4-BE49-F238E27FC236}">
                <a16:creationId xmlns:a16="http://schemas.microsoft.com/office/drawing/2014/main" id="{66018C51-6718-45DD-A798-E5060ADF6D42}"/>
              </a:ext>
            </a:extLst>
          </p:cNvPr>
          <p:cNvSpPr/>
          <p:nvPr/>
        </p:nvSpPr>
        <p:spPr>
          <a:xfrm>
            <a:off x="342817" y="606601"/>
            <a:ext cx="10995500" cy="369332"/>
          </a:xfrm>
          <a:prstGeom prst="rect">
            <a:avLst/>
          </a:prstGeom>
        </p:spPr>
        <p:txBody>
          <a:bodyPr wrap="square">
            <a:spAutoFit/>
          </a:bodyPr>
          <a:lstStyle/>
          <a:p>
            <a:pPr lvl="0" algn="just" defTabSz="608541" hangingPunct="0">
              <a:spcBef>
                <a:spcPts val="2000"/>
              </a:spcBef>
              <a:defRPr/>
            </a:pPr>
            <a:r>
              <a:rPr lang="en-IN" b="1" kern="0" dirty="0">
                <a:solidFill>
                  <a:srgbClr val="002060"/>
                </a:solidFill>
                <a:latin typeface="Arial" charset="0"/>
                <a:ea typeface="Arial" charset="0"/>
                <a:cs typeface="Arial" charset="0"/>
                <a:sym typeface="Helvetica Neue Medium"/>
              </a:rPr>
              <a:t>List of Clients where connectivity is through SSL VPN</a:t>
            </a:r>
            <a:endParaRPr lang="en-US" b="1" kern="0" dirty="0">
              <a:solidFill>
                <a:srgbClr val="002060"/>
              </a:solidFill>
              <a:latin typeface="Arial" charset="0"/>
              <a:ea typeface="Arial" charset="0"/>
              <a:cs typeface="Arial" charset="0"/>
              <a:sym typeface="Helvetica Neue Medium"/>
            </a:endParaRPr>
          </a:p>
        </p:txBody>
      </p:sp>
      <p:graphicFrame>
        <p:nvGraphicFramePr>
          <p:cNvPr id="2" name="Table 1">
            <a:extLst>
              <a:ext uri="{FF2B5EF4-FFF2-40B4-BE49-F238E27FC236}">
                <a16:creationId xmlns:a16="http://schemas.microsoft.com/office/drawing/2014/main" id="{85534EC8-CC7C-482B-92F1-8A7D92C1D5D9}"/>
              </a:ext>
            </a:extLst>
          </p:cNvPr>
          <p:cNvGraphicFramePr>
            <a:graphicFrameLocks noGrp="1"/>
          </p:cNvGraphicFramePr>
          <p:nvPr>
            <p:extLst>
              <p:ext uri="{D42A27DB-BD31-4B8C-83A1-F6EECF244321}">
                <p14:modId xmlns:p14="http://schemas.microsoft.com/office/powerpoint/2010/main" val="2670715942"/>
              </p:ext>
            </p:extLst>
          </p:nvPr>
        </p:nvGraphicFramePr>
        <p:xfrm>
          <a:off x="215447" y="1410381"/>
          <a:ext cx="11483068" cy="1204148"/>
        </p:xfrm>
        <a:graphic>
          <a:graphicData uri="http://schemas.openxmlformats.org/drawingml/2006/table">
            <a:tbl>
              <a:tblPr firstRow="1" bandRow="1">
                <a:tableStyleId>{5940675A-B579-460E-94D1-54222C63F5DA}</a:tableStyleId>
              </a:tblPr>
              <a:tblGrid>
                <a:gridCol w="2870767">
                  <a:extLst>
                    <a:ext uri="{9D8B030D-6E8A-4147-A177-3AD203B41FA5}">
                      <a16:colId xmlns:a16="http://schemas.microsoft.com/office/drawing/2014/main" val="3501171989"/>
                    </a:ext>
                  </a:extLst>
                </a:gridCol>
                <a:gridCol w="2870767">
                  <a:extLst>
                    <a:ext uri="{9D8B030D-6E8A-4147-A177-3AD203B41FA5}">
                      <a16:colId xmlns:a16="http://schemas.microsoft.com/office/drawing/2014/main" val="1154747703"/>
                    </a:ext>
                  </a:extLst>
                </a:gridCol>
                <a:gridCol w="2870767">
                  <a:extLst>
                    <a:ext uri="{9D8B030D-6E8A-4147-A177-3AD203B41FA5}">
                      <a16:colId xmlns:a16="http://schemas.microsoft.com/office/drawing/2014/main" val="2570291961"/>
                    </a:ext>
                  </a:extLst>
                </a:gridCol>
                <a:gridCol w="2870767">
                  <a:extLst>
                    <a:ext uri="{9D8B030D-6E8A-4147-A177-3AD203B41FA5}">
                      <a16:colId xmlns:a16="http://schemas.microsoft.com/office/drawing/2014/main" val="1111028001"/>
                    </a:ext>
                  </a:extLst>
                </a:gridCol>
              </a:tblGrid>
              <a:tr h="602074">
                <a:tc>
                  <a:txBody>
                    <a:bodyPr/>
                    <a:lstStyle/>
                    <a:p>
                      <a:r>
                        <a:rPr lang="en-IN" sz="1800" dirty="0">
                          <a:latin typeface="Arial" panose="020B0604020202020204" pitchFamily="34" charset="0"/>
                          <a:cs typeface="Arial" panose="020B0604020202020204" pitchFamily="34" charset="0"/>
                        </a:rPr>
                        <a:t>Client</a:t>
                      </a:r>
                    </a:p>
                  </a:txBody>
                  <a:tcPr>
                    <a:solidFill>
                      <a:schemeClr val="bg1">
                        <a:lumMod val="85000"/>
                      </a:schemeClr>
                    </a:solidFill>
                  </a:tcPr>
                </a:tc>
                <a:tc>
                  <a:txBody>
                    <a:bodyPr/>
                    <a:lstStyle/>
                    <a:p>
                      <a:r>
                        <a:rPr lang="en-IN" sz="1800" dirty="0">
                          <a:latin typeface="Arial" panose="020B0604020202020204" pitchFamily="34" charset="0"/>
                          <a:cs typeface="Arial" panose="020B0604020202020204" pitchFamily="34" charset="0"/>
                        </a:rPr>
                        <a:t>IOT</a:t>
                      </a:r>
                    </a:p>
                  </a:txBody>
                  <a:tcPr>
                    <a:solidFill>
                      <a:schemeClr val="bg1">
                        <a:lumMod val="85000"/>
                      </a:schemeClr>
                    </a:solidFill>
                  </a:tcPr>
                </a:tc>
                <a:tc>
                  <a:txBody>
                    <a:bodyPr/>
                    <a:lstStyle/>
                    <a:p>
                      <a:r>
                        <a:rPr lang="en-IN" sz="1800" dirty="0">
                          <a:latin typeface="Arial" panose="020B0604020202020204" pitchFamily="34" charset="0"/>
                          <a:cs typeface="Arial" panose="020B0604020202020204" pitchFamily="34" charset="0"/>
                        </a:rPr>
                        <a:t>Sector</a:t>
                      </a:r>
                    </a:p>
                  </a:txBody>
                  <a:tcPr>
                    <a:solidFill>
                      <a:schemeClr val="bg1">
                        <a:lumMod val="85000"/>
                      </a:schemeClr>
                    </a:solidFill>
                  </a:tcPr>
                </a:tc>
                <a:tc>
                  <a:txBody>
                    <a:bodyPr/>
                    <a:lstStyle/>
                    <a:p>
                      <a:r>
                        <a:rPr lang="en-IN" sz="1800" dirty="0">
                          <a:latin typeface="Arial" panose="020B0604020202020204" pitchFamily="34" charset="0"/>
                          <a:cs typeface="Arial" panose="020B0604020202020204" pitchFamily="34" charset="0"/>
                        </a:rPr>
                        <a:t>Reason</a:t>
                      </a:r>
                    </a:p>
                  </a:txBody>
                  <a:tcPr>
                    <a:solidFill>
                      <a:schemeClr val="bg1">
                        <a:lumMod val="85000"/>
                      </a:schemeClr>
                    </a:solidFill>
                  </a:tcPr>
                </a:tc>
                <a:extLst>
                  <a:ext uri="{0D108BD9-81ED-4DB2-BD59-A6C34878D82A}">
                    <a16:rowId xmlns:a16="http://schemas.microsoft.com/office/drawing/2014/main" val="4124346522"/>
                  </a:ext>
                </a:extLst>
              </a:tr>
              <a:tr h="602074">
                <a:tc>
                  <a:txBody>
                    <a:bodyPr/>
                    <a:lstStyle/>
                    <a:p>
                      <a:r>
                        <a:rPr lang="en-IN" sz="1800" dirty="0">
                          <a:latin typeface="Arial" panose="020B0604020202020204" pitchFamily="34" charset="0"/>
                          <a:cs typeface="Arial" panose="020B0604020202020204" pitchFamily="34" charset="0"/>
                        </a:rPr>
                        <a:t>Mills Fleet Farm</a:t>
                      </a:r>
                    </a:p>
                  </a:txBody>
                  <a:tcPr/>
                </a:tc>
                <a:tc>
                  <a:txBody>
                    <a:bodyPr/>
                    <a:lstStyle/>
                    <a:p>
                      <a:r>
                        <a:rPr lang="en-IN" sz="1800" dirty="0">
                          <a:latin typeface="Arial" panose="020B0604020202020204" pitchFamily="34" charset="0"/>
                          <a:cs typeface="Arial" panose="020B0604020202020204" pitchFamily="34" charset="0"/>
                        </a:rPr>
                        <a:t>North America</a:t>
                      </a:r>
                    </a:p>
                  </a:txBody>
                  <a:tcPr/>
                </a:tc>
                <a:tc>
                  <a:txBody>
                    <a:bodyPr/>
                    <a:lstStyle/>
                    <a:p>
                      <a:r>
                        <a:rPr lang="en-IN" sz="1800" dirty="0">
                          <a:latin typeface="Arial" panose="020B0604020202020204" pitchFamily="34" charset="0"/>
                          <a:cs typeface="Arial" panose="020B0604020202020204" pitchFamily="34" charset="0"/>
                        </a:rPr>
                        <a:t>Distribution</a:t>
                      </a:r>
                    </a:p>
                  </a:txBody>
                  <a:tcPr/>
                </a:tc>
                <a:tc>
                  <a:txBody>
                    <a:bodyPr/>
                    <a:lstStyle/>
                    <a:p>
                      <a:r>
                        <a:rPr lang="en-IN" sz="1800" dirty="0">
                          <a:latin typeface="Arial" panose="020B0604020202020204" pitchFamily="34" charset="0"/>
                          <a:cs typeface="Arial" panose="020B0604020202020204" pitchFamily="34" charset="0"/>
                        </a:rPr>
                        <a:t>Cisco VPN</a:t>
                      </a:r>
                    </a:p>
                  </a:txBody>
                  <a:tcPr/>
                </a:tc>
                <a:extLst>
                  <a:ext uri="{0D108BD9-81ED-4DB2-BD59-A6C34878D82A}">
                    <a16:rowId xmlns:a16="http://schemas.microsoft.com/office/drawing/2014/main" val="3624760219"/>
                  </a:ext>
                </a:extLst>
              </a:tr>
            </a:tbl>
          </a:graphicData>
        </a:graphic>
      </p:graphicFrame>
      <p:sp>
        <p:nvSpPr>
          <p:cNvPr id="7" name="Rectangle 6">
            <a:extLst>
              <a:ext uri="{FF2B5EF4-FFF2-40B4-BE49-F238E27FC236}">
                <a16:creationId xmlns:a16="http://schemas.microsoft.com/office/drawing/2014/main" id="{2B8D8975-1B4E-47AA-A737-59064F394818}"/>
              </a:ext>
            </a:extLst>
          </p:cNvPr>
          <p:cNvSpPr/>
          <p:nvPr/>
        </p:nvSpPr>
        <p:spPr>
          <a:xfrm>
            <a:off x="342817" y="2864311"/>
            <a:ext cx="10995500" cy="369332"/>
          </a:xfrm>
          <a:prstGeom prst="rect">
            <a:avLst/>
          </a:prstGeom>
        </p:spPr>
        <p:txBody>
          <a:bodyPr wrap="square">
            <a:spAutoFit/>
          </a:bodyPr>
          <a:lstStyle/>
          <a:p>
            <a:pPr lvl="0" algn="just" defTabSz="608541" hangingPunct="0">
              <a:spcBef>
                <a:spcPts val="2000"/>
              </a:spcBef>
              <a:defRPr/>
            </a:pPr>
            <a:r>
              <a:rPr lang="en-IN" b="1" kern="0" dirty="0">
                <a:solidFill>
                  <a:srgbClr val="002060"/>
                </a:solidFill>
                <a:latin typeface="Arial" charset="0"/>
                <a:ea typeface="Arial" charset="0"/>
                <a:cs typeface="Arial" charset="0"/>
                <a:sym typeface="Helvetica Neue Medium"/>
              </a:rPr>
              <a:t>List of Clients where connectivity is through S2S VPN</a:t>
            </a:r>
            <a:endParaRPr lang="en-US" b="1" kern="0" dirty="0">
              <a:solidFill>
                <a:srgbClr val="002060"/>
              </a:solidFill>
              <a:latin typeface="Arial" charset="0"/>
              <a:ea typeface="Arial" charset="0"/>
              <a:cs typeface="Arial" charset="0"/>
              <a:sym typeface="Helvetica Neue Medium"/>
            </a:endParaRPr>
          </a:p>
        </p:txBody>
      </p:sp>
      <p:graphicFrame>
        <p:nvGraphicFramePr>
          <p:cNvPr id="3" name="Table 2">
            <a:extLst>
              <a:ext uri="{FF2B5EF4-FFF2-40B4-BE49-F238E27FC236}">
                <a16:creationId xmlns:a16="http://schemas.microsoft.com/office/drawing/2014/main" id="{53D3EA7C-0C95-4979-A297-B917C5CD7AF5}"/>
              </a:ext>
            </a:extLst>
          </p:cNvPr>
          <p:cNvGraphicFramePr>
            <a:graphicFrameLocks noGrp="1"/>
          </p:cNvGraphicFramePr>
          <p:nvPr>
            <p:extLst>
              <p:ext uri="{D42A27DB-BD31-4B8C-83A1-F6EECF244321}">
                <p14:modId xmlns:p14="http://schemas.microsoft.com/office/powerpoint/2010/main" val="4163895276"/>
              </p:ext>
            </p:extLst>
          </p:nvPr>
        </p:nvGraphicFramePr>
        <p:xfrm>
          <a:off x="215447" y="3483425"/>
          <a:ext cx="11483068" cy="1280160"/>
        </p:xfrm>
        <a:graphic>
          <a:graphicData uri="http://schemas.openxmlformats.org/drawingml/2006/table">
            <a:tbl>
              <a:tblPr firstRow="1" bandRow="1">
                <a:tableStyleId>{5940675A-B579-460E-94D1-54222C63F5DA}</a:tableStyleId>
              </a:tblPr>
              <a:tblGrid>
                <a:gridCol w="2358106">
                  <a:extLst>
                    <a:ext uri="{9D8B030D-6E8A-4147-A177-3AD203B41FA5}">
                      <a16:colId xmlns:a16="http://schemas.microsoft.com/office/drawing/2014/main" val="66366068"/>
                    </a:ext>
                  </a:extLst>
                </a:gridCol>
                <a:gridCol w="2356257">
                  <a:extLst>
                    <a:ext uri="{9D8B030D-6E8A-4147-A177-3AD203B41FA5}">
                      <a16:colId xmlns:a16="http://schemas.microsoft.com/office/drawing/2014/main" val="4120533803"/>
                    </a:ext>
                  </a:extLst>
                </a:gridCol>
                <a:gridCol w="2297054">
                  <a:extLst>
                    <a:ext uri="{9D8B030D-6E8A-4147-A177-3AD203B41FA5}">
                      <a16:colId xmlns:a16="http://schemas.microsoft.com/office/drawing/2014/main" val="320564213"/>
                    </a:ext>
                  </a:extLst>
                </a:gridCol>
                <a:gridCol w="4471651">
                  <a:extLst>
                    <a:ext uri="{9D8B030D-6E8A-4147-A177-3AD203B41FA5}">
                      <a16:colId xmlns:a16="http://schemas.microsoft.com/office/drawing/2014/main" val="709549883"/>
                    </a:ext>
                  </a:extLst>
                </a:gridCol>
              </a:tblGrid>
              <a:tr h="268537">
                <a:tc>
                  <a:txBody>
                    <a:bodyPr/>
                    <a:lstStyle/>
                    <a:p>
                      <a:r>
                        <a:rPr lang="en-IN" sz="1800" dirty="0">
                          <a:latin typeface="Arial" panose="020B0604020202020204" pitchFamily="34" charset="0"/>
                          <a:cs typeface="Arial" panose="020B0604020202020204" pitchFamily="34" charset="0"/>
                        </a:rPr>
                        <a:t>Client</a:t>
                      </a:r>
                    </a:p>
                  </a:txBody>
                  <a:tcPr>
                    <a:solidFill>
                      <a:schemeClr val="bg1">
                        <a:lumMod val="85000"/>
                      </a:schemeClr>
                    </a:solidFill>
                  </a:tcPr>
                </a:tc>
                <a:tc>
                  <a:txBody>
                    <a:bodyPr/>
                    <a:lstStyle/>
                    <a:p>
                      <a:r>
                        <a:rPr lang="en-IN" sz="1800" dirty="0">
                          <a:latin typeface="Arial" panose="020B0604020202020204" pitchFamily="34" charset="0"/>
                          <a:cs typeface="Arial" panose="020B0604020202020204" pitchFamily="34" charset="0"/>
                        </a:rPr>
                        <a:t>IOT</a:t>
                      </a:r>
                    </a:p>
                  </a:txBody>
                  <a:tcPr>
                    <a:solidFill>
                      <a:schemeClr val="bg1">
                        <a:lumMod val="85000"/>
                      </a:schemeClr>
                    </a:solidFill>
                  </a:tcPr>
                </a:tc>
                <a:tc>
                  <a:txBody>
                    <a:bodyPr/>
                    <a:lstStyle/>
                    <a:p>
                      <a:r>
                        <a:rPr lang="en-IN" sz="1800" dirty="0">
                          <a:latin typeface="Arial" panose="020B0604020202020204" pitchFamily="34" charset="0"/>
                          <a:cs typeface="Arial" panose="020B0604020202020204" pitchFamily="34" charset="0"/>
                        </a:rPr>
                        <a:t>Sector</a:t>
                      </a:r>
                    </a:p>
                  </a:txBody>
                  <a:tcPr>
                    <a:solidFill>
                      <a:schemeClr val="bg1">
                        <a:lumMod val="85000"/>
                      </a:schemeClr>
                    </a:solidFill>
                  </a:tcPr>
                </a:tc>
                <a:tc>
                  <a:txBody>
                    <a:bodyPr/>
                    <a:lstStyle/>
                    <a:p>
                      <a:r>
                        <a:rPr lang="en-IN" sz="1800" dirty="0">
                          <a:latin typeface="Arial" panose="020B0604020202020204" pitchFamily="34" charset="0"/>
                          <a:cs typeface="Arial" panose="020B0604020202020204" pitchFamily="34" charset="0"/>
                        </a:rPr>
                        <a:t>Reason</a:t>
                      </a:r>
                    </a:p>
                  </a:txBody>
                  <a:tcPr>
                    <a:solidFill>
                      <a:schemeClr val="bg1">
                        <a:lumMod val="85000"/>
                      </a:schemeClr>
                    </a:solidFill>
                  </a:tcPr>
                </a:tc>
                <a:extLst>
                  <a:ext uri="{0D108BD9-81ED-4DB2-BD59-A6C34878D82A}">
                    <a16:rowId xmlns:a16="http://schemas.microsoft.com/office/drawing/2014/main" val="3767535749"/>
                  </a:ext>
                </a:extLst>
              </a:tr>
              <a:tr h="602074">
                <a:tc>
                  <a:txBody>
                    <a:bodyPr/>
                    <a:lstStyle/>
                    <a:p>
                      <a:r>
                        <a:rPr lang="en-IN" sz="1800" dirty="0">
                          <a:latin typeface="Arial" panose="020B0604020202020204" pitchFamily="34" charset="0"/>
                          <a:cs typeface="Arial" panose="020B0604020202020204" pitchFamily="34" charset="0"/>
                        </a:rPr>
                        <a:t>Medtronic</a:t>
                      </a:r>
                    </a:p>
                  </a:txBody>
                  <a:tcPr/>
                </a:tc>
                <a:tc>
                  <a:txBody>
                    <a:bodyPr/>
                    <a:lstStyle/>
                    <a:p>
                      <a:r>
                        <a:rPr lang="en-IN" sz="1800" dirty="0">
                          <a:latin typeface="Arial" panose="020B0604020202020204" pitchFamily="34" charset="0"/>
                          <a:cs typeface="Arial" panose="020B0604020202020204" pitchFamily="34" charset="0"/>
                        </a:rPr>
                        <a:t>North America</a:t>
                      </a:r>
                    </a:p>
                  </a:txBody>
                  <a:tcPr/>
                </a:tc>
                <a:tc>
                  <a:txBody>
                    <a:bodyPr/>
                    <a:lstStyle/>
                    <a:p>
                      <a:r>
                        <a:rPr lang="en-IN" sz="1800" dirty="0">
                          <a:latin typeface="Arial" panose="020B0604020202020204" pitchFamily="34" charset="0"/>
                          <a:cs typeface="Arial" panose="020B0604020202020204" pitchFamily="34" charset="0"/>
                        </a:rPr>
                        <a:t>Industrial</a:t>
                      </a:r>
                    </a:p>
                  </a:txBody>
                  <a:tcPr/>
                </a:tc>
                <a:tc>
                  <a:txBody>
                    <a:bodyPr/>
                    <a:lstStyle/>
                    <a:p>
                      <a:r>
                        <a:rPr lang="en-IN" sz="1800" dirty="0">
                          <a:latin typeface="Arial" panose="020B0604020202020204" pitchFamily="34" charset="0"/>
                          <a:cs typeface="Arial" panose="020B0604020202020204" pitchFamily="34" charset="0"/>
                        </a:rPr>
                        <a:t>Connectivity through Citrix didn’t work (S2S in progress for Prod </a:t>
                      </a:r>
                      <a:r>
                        <a:rPr lang="en-IN" sz="1800" dirty="0" err="1">
                          <a:latin typeface="Arial" panose="020B0604020202020204" pitchFamily="34" charset="0"/>
                          <a:cs typeface="Arial" panose="020B0604020202020204" pitchFamily="34" charset="0"/>
                        </a:rPr>
                        <a:t>env</a:t>
                      </a:r>
                      <a:r>
                        <a:rPr lang="en-IN" sz="1800" dirty="0">
                          <a:latin typeface="Arial" panose="020B0604020202020204" pitchFamily="34" charset="0"/>
                          <a:cs typeface="Arial" panose="020B0604020202020204" pitchFamily="34" charset="0"/>
                        </a:rPr>
                        <a:t>, Test </a:t>
                      </a:r>
                      <a:r>
                        <a:rPr lang="en-IN" sz="1800" dirty="0" err="1">
                          <a:latin typeface="Arial" panose="020B0604020202020204" pitchFamily="34" charset="0"/>
                          <a:cs typeface="Arial" panose="020B0604020202020204" pitchFamily="34" charset="0"/>
                        </a:rPr>
                        <a:t>env</a:t>
                      </a:r>
                      <a:r>
                        <a:rPr lang="en-IN" sz="1800" dirty="0">
                          <a:latin typeface="Arial" panose="020B0604020202020204" pitchFamily="34" charset="0"/>
                          <a:cs typeface="Arial" panose="020B0604020202020204" pitchFamily="34" charset="0"/>
                        </a:rPr>
                        <a:t> is done)</a:t>
                      </a:r>
                    </a:p>
                  </a:txBody>
                  <a:tcPr/>
                </a:tc>
                <a:extLst>
                  <a:ext uri="{0D108BD9-81ED-4DB2-BD59-A6C34878D82A}">
                    <a16:rowId xmlns:a16="http://schemas.microsoft.com/office/drawing/2014/main" val="420694440"/>
                  </a:ext>
                </a:extLst>
              </a:tr>
            </a:tbl>
          </a:graphicData>
        </a:graphic>
      </p:graphicFrame>
    </p:spTree>
    <p:extLst>
      <p:ext uri="{BB962C8B-B14F-4D97-AF65-F5344CB8AC3E}">
        <p14:creationId xmlns:p14="http://schemas.microsoft.com/office/powerpoint/2010/main" val="3039633809"/>
      </p:ext>
    </p:extLst>
  </p:cSld>
  <p:clrMapOvr>
    <a:masterClrMapping/>
  </p:clrMapOvr>
  <p:transition spd="slow"/>
</p:sld>
</file>

<file path=ppt/theme/theme1.xml><?xml version="1.0" encoding="utf-8"?>
<a:theme xmlns:a="http://schemas.openxmlformats.org/drawingml/2006/main" name="1_IBM2009">
  <a:themeElements>
    <a:clrScheme name="1_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fontScheme name="1_IBM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2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_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2066</TotalTime>
  <Words>535</Words>
  <Application>Microsoft Office PowerPoint</Application>
  <PresentationFormat>Widescreen</PresentationFormat>
  <Paragraphs>72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Helvetica Neue Medium</vt:lpstr>
      <vt:lpstr>ITC Lubalin Graph Std</vt:lpstr>
      <vt:lpstr>Wingdings</vt:lpstr>
      <vt:lpstr>1_IBM2009</vt:lpstr>
      <vt:lpstr>Blue Prism Robots – Secured way to do Business  Aug 2018 </vt:lpstr>
      <vt:lpstr>RPA Security : Clarifications </vt:lpstr>
      <vt:lpstr>RPA Security : Clarifications </vt:lpstr>
      <vt:lpstr>Clients and their Network Topologies </vt:lpstr>
      <vt:lpstr>Clients and their Network Topologies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in the Cloud’ on IBM SoftLayer infrastructure (….cont)</dc:title>
  <dc:creator>ADMINIBM</dc:creator>
  <cp:lastModifiedBy>VIRAJ SHAH</cp:lastModifiedBy>
  <cp:revision>76</cp:revision>
  <dcterms:created xsi:type="dcterms:W3CDTF">2017-11-14T11:14:19Z</dcterms:created>
  <dcterms:modified xsi:type="dcterms:W3CDTF">2018-08-27T09:00:51Z</dcterms:modified>
</cp:coreProperties>
</file>