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15"/>
  </p:normalViewPr>
  <p:slideViewPr>
    <p:cSldViewPr snapToGrid="0" snapToObjects="1">
      <p:cViewPr varScale="1">
        <p:scale>
          <a:sx n="88" d="100"/>
          <a:sy n="88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F010-BCBA-A947-A670-13BA903D10DA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C285-8CAF-6542-9306-085BFD8F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7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AF2E-5EF4-E145-9637-7918C6ECA05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C5D2-7DBE-2249-AD02-183C005D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E2DAB33F-4DD7-4853-968D-9F4A6F28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"/>
          <a:stretch/>
        </p:blipFill>
        <p:spPr>
          <a:xfrm>
            <a:off x="327706" y="174172"/>
            <a:ext cx="9832294" cy="62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4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Manjeet Singh</dc:creator>
  <cp:lastModifiedBy>Manjeet Singh</cp:lastModifiedBy>
  <cp:revision>1</cp:revision>
  <dcterms:created xsi:type="dcterms:W3CDTF">2018-07-05T17:27:40Z</dcterms:created>
  <dcterms:modified xsi:type="dcterms:W3CDTF">2018-07-05T17:28:17Z</dcterms:modified>
</cp:coreProperties>
</file>