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9cbb6d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b9cbb6d0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oncvinar/campusCall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3.jp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6480000" y="728663"/>
            <a:ext cx="5015638" cy="2795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/>
              <a:t>campusCall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80000" y="3830399"/>
            <a:ext cx="5015638" cy="229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By: Dante, Jonathan, Omar and Chris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14913" r="23982" t="0"/>
          <a:stretch/>
        </p:blipFill>
        <p:spPr>
          <a:xfrm>
            <a:off x="1" y="10"/>
            <a:ext cx="5662934" cy="6857990"/>
          </a:xfrm>
          <a:custGeom>
            <a:rect b="b" l="l" r="r" t="t"/>
            <a:pathLst>
              <a:path extrusionOk="0" h="6858000" w="5662934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7291575">
            <a:off x="3479502" y="491434"/>
            <a:ext cx="2397877" cy="2244442"/>
          </a:xfrm>
          <a:custGeom>
            <a:rect b="b" l="l" r="r" t="t"/>
            <a:pathLst>
              <a:path extrusionOk="0" h="234" w="250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480000" y="619200"/>
            <a:ext cx="49919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New Core Functionalities:</a:t>
            </a:r>
            <a:br>
              <a:rPr lang="en-US"/>
            </a:br>
            <a:endParaRPr/>
          </a:p>
        </p:txBody>
      </p:sp>
      <p:sp>
        <p:nvSpPr>
          <p:cNvPr id="97" name="Google Shape;97;p14"/>
          <p:cNvSpPr/>
          <p:nvPr/>
        </p:nvSpPr>
        <p:spPr>
          <a:xfrm flipH="1" rot="5400000">
            <a:off x="-533334" y="533334"/>
            <a:ext cx="6858000" cy="5791331"/>
          </a:xfrm>
          <a:custGeom>
            <a:rect b="b" l="l" r="r" t="t"/>
            <a:pathLst>
              <a:path extrusionOk="0" h="5791331" w="6858000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lassroom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282669"/>
            <a:ext cx="4284000" cy="4284000"/>
          </a:xfrm>
          <a:custGeom>
            <a:rect b="b" l="l" r="r" t="t"/>
            <a:pathLst>
              <a:path extrusionOk="0" h="5409338" w="4284000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480000" y="2541600"/>
            <a:ext cx="4991962" cy="3216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Teacher can create and delete a </a:t>
            </a:r>
            <a:r>
              <a:rPr lang="en-US"/>
              <a:t>course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Teacher can add students to the </a:t>
            </a:r>
            <a:r>
              <a:rPr lang="en-US"/>
              <a:t>course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Teacher can remove students from courses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Student can access course information (course roster)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function for the roster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" y="0"/>
            <a:ext cx="4789061" cy="6858000"/>
          </a:xfrm>
          <a:custGeom>
            <a:rect b="b" l="l" r="r" t="t"/>
            <a:pathLst>
              <a:path extrusionOk="0" h="6858000" w="4789061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619200"/>
            <a:ext cx="30957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Challenges 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687725" y="1114900"/>
            <a:ext cx="49920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website was not scaling properly across different sized monitors</a:t>
            </a:r>
            <a:endParaRPr/>
          </a:p>
          <a:p>
            <a:pPr indent="-2159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specifying the scope of the project properly</a:t>
            </a:r>
            <a:endParaRPr/>
          </a:p>
          <a:p>
            <a:pPr indent="-2159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General communication when not in person</a:t>
            </a:r>
            <a:endParaRPr/>
          </a:p>
          <a:p>
            <a:pPr indent="-2159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Having most </a:t>
            </a:r>
            <a:r>
              <a:rPr lang="en-US"/>
              <a:t>functionalities</a:t>
            </a:r>
            <a:r>
              <a:rPr lang="en-US"/>
              <a:t> overlap due to </a:t>
            </a:r>
            <a:r>
              <a:rPr lang="en-US"/>
              <a:t>dependencies</a:t>
            </a:r>
            <a:r>
              <a:rPr lang="en-US"/>
              <a:t> that ended with unequal workloads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" y="0"/>
            <a:ext cx="4789061" cy="6858000"/>
          </a:xfrm>
          <a:custGeom>
            <a:rect b="b" l="l" r="r" t="t"/>
            <a:pathLst>
              <a:path extrusionOk="0" h="6858000" w="4789061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20000" y="619200"/>
            <a:ext cx="3095626" cy="32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Team contributions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4394617">
            <a:off x="2970833" y="4308884"/>
            <a:ext cx="2069886" cy="1937439"/>
          </a:xfrm>
          <a:custGeom>
            <a:rect b="b" l="l" r="r" t="t"/>
            <a:pathLst>
              <a:path extrusionOk="0" h="234" w="250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444000" y="633600"/>
            <a:ext cx="4991962" cy="5135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Dante- Worked on the dashboard page HTML and the Add/Remove student, using PHP/HTML along with some SQL.</a:t>
            </a:r>
            <a:endParaRPr sz="17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Jonathan- cPanel migration, </a:t>
            </a:r>
            <a:r>
              <a:rPr lang="en-US" sz="1700"/>
              <a:t>HTML </a:t>
            </a:r>
            <a:r>
              <a:rPr lang="en-US" sz="1700"/>
              <a:t>clean up. Testing on Safari.</a:t>
            </a:r>
            <a:endParaRPr sz="2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Omar- Full stack, Omar was responsible for the sign in and sign up features including the backend and frontend code. Also, </a:t>
            </a:r>
            <a:r>
              <a:rPr lang="en-US" sz="1700"/>
              <a:t>alongside</a:t>
            </a:r>
            <a:r>
              <a:rPr lang="en-US" sz="1700"/>
              <a:t> with Chris, created course creation and course deletion as well as the backend and front end code. </a:t>
            </a:r>
            <a:endParaRPr sz="2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Chris- Frontend, Chris created the links between the webpages, cleaned the frontend and worked with O</a:t>
            </a:r>
            <a:r>
              <a:rPr lang="en-US" sz="1700"/>
              <a:t>mar through all of the core features.</a:t>
            </a:r>
            <a:r>
              <a:rPr lang="en-US" sz="1700"/>
              <a:t> Managed the project through Trello and kept everybody on track. 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0"/>
            <a:ext cx="5412222" cy="3734405"/>
          </a:xfrm>
          <a:custGeom>
            <a:rect b="b" l="l" r="r" t="t"/>
            <a:pathLst>
              <a:path extrusionOk="0" h="3734405" w="5412222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Software we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471059" y="146490"/>
            <a:ext cx="4991962" cy="5135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66666"/>
              <a:buChar char="•"/>
            </a:pPr>
            <a:r>
              <a:rPr lang="en-US"/>
              <a:t>Github- Version control and code repository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https://github.com/joncvinar/campusCall</a:t>
            </a:r>
            <a:endParaRPr sz="12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Trello – Project management tool, used to assign, manage, and track tasks. Typically updated post weekly standups (using agile methodologies)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cPanel  along with XAMPP/MAMP(macOS) for storing MySQL servers. cPanel for cloud hosted, XAMPP/MAMP locally hosted (testing)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VS code along with Atom were our IDE’s of choice for HTML/CSS/PHP/SQL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PHP, SQL, HTML, CSS were the languages used</a:t>
            </a:r>
            <a:endParaRPr/>
          </a:p>
        </p:txBody>
      </p:sp>
      <p:pic>
        <p:nvPicPr>
          <p:cNvPr descr="What is GitHub? — Pythia Foundations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2496" y="109445"/>
            <a:ext cx="1058502" cy="592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llo Review | PCMag"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1572" y="927494"/>
            <a:ext cx="940137" cy="526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 - Wikipedia" id="130" name="Google Shape;13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5789" y="4811720"/>
            <a:ext cx="849477" cy="458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standing The Difference Between SQL And MySQL" id="131" name="Google Shape;13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0167" y="4763288"/>
            <a:ext cx="990917" cy="554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 HTML &amp; CSS Tutorials. Learn HTML &amp; CSS by exploring these 25… | by  Brandon Morelli | codeburst" id="132" name="Google Shape;13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7287" y="4677126"/>
            <a:ext cx="1058502" cy="817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Create a Local WordPress Website in Windows with Xampp - ManageWP" id="133" name="Google Shape;13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54896" y="2732052"/>
            <a:ext cx="611262" cy="342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cPanel? The Control Dashboard Explained for Beginners" id="134" name="Google Shape;13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09385" y="2359413"/>
            <a:ext cx="714099" cy="35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 Visual Studio Code Extensions Developers Need in 2020 | by Srikar  Kusumanchi | Clever Programmer | Medium" id="135" name="Google Shape;135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9908" y="3630231"/>
            <a:ext cx="849477" cy="475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MP for the Mac: Download, Installation and FAQ »Sir Apfelot" id="136" name="Google Shape;13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69216" y="2352395"/>
            <a:ext cx="361782" cy="361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atom/atom: The hackable text editor" id="137" name="Google Shape;13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09385" y="3658235"/>
            <a:ext cx="1075881" cy="47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bVTI">
  <a:themeElements>
    <a:clrScheme name="Blob V2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