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77" r:id="rId4"/>
    <p:sldId id="276" r:id="rId5"/>
    <p:sldId id="273" r:id="rId6"/>
    <p:sldId id="287" r:id="rId7"/>
    <p:sldId id="288" r:id="rId8"/>
    <p:sldId id="279" r:id="rId9"/>
  </p:sldIdLst>
  <p:sldSz cx="9144000" cy="6858000" type="screen4x3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FF"/>
    <a:srgbClr val="FF3300"/>
    <a:srgbClr val="FF0000"/>
    <a:srgbClr val="FFFF00"/>
    <a:srgbClr val="3399FF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2" d="100"/>
          <a:sy n="72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5F37F-E4E9-436D-9D61-920B31549283}" type="datetimeFigureOut">
              <a:rPr lang="ka-GE" smtClean="0"/>
              <a:t>31.01.2022</a:t>
            </a:fld>
            <a:endParaRPr lang="ka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a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41703-71D4-4972-B21D-9723ED3432F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71308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41703-71D4-4972-B21D-9723ED3432F4}" type="slidenum">
              <a:rPr lang="ka-GE" smtClean="0"/>
              <a:t>1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55605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41703-71D4-4972-B21D-9723ED3432F4}" type="slidenum">
              <a:rPr lang="ka-GE" smtClean="0"/>
              <a:t>7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23845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ka-G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9616-7E8C-4CDA-9E7E-AE714D47069D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76196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FFEC0-A112-41AD-B807-9BE35F9C6BD3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130998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4CCE-346F-458C-97A9-D5EC0A5E185C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178253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3CCC-A26F-4070-93EA-E73445D8E0B7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20797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D3C3-08FD-43AC-9CE3-07D4505C2563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337488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62CA-821F-4BAC-AE9C-C93E1BBBB649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5943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EDCC8-7F1E-46F7-8AE0-9C24696CB32C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257612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092D-57E1-4401-8E20-8EEB41D44B32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95730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06D3-2761-4A40-82AB-BFC912F14893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33606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284D-DFA3-4C0A-BB84-10371560934D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410819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a-G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11EB-6207-4AE8-AEEE-918471866F7A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289175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B84A1-DAE5-495C-8BCD-72D2491A1FA0}" type="slidenum">
              <a:rPr lang="ru-RU" altLang="ka-GE" smtClean="0"/>
              <a:pPr/>
              <a:t>‹#›</a:t>
            </a:fld>
            <a:endParaRPr lang="ru-RU" altLang="ka-GE"/>
          </a:p>
        </p:txBody>
      </p:sp>
    </p:spTree>
    <p:extLst>
      <p:ext uri="{BB962C8B-B14F-4D97-AF65-F5344CB8AC3E}">
        <p14:creationId xmlns:p14="http://schemas.microsoft.com/office/powerpoint/2010/main" val="360939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a-G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D7A2A6-A315-4650-9CCA-07E43213DB82}"/>
              </a:ext>
            </a:extLst>
          </p:cNvPr>
          <p:cNvSpPr/>
          <p:nvPr/>
        </p:nvSpPr>
        <p:spPr>
          <a:xfrm>
            <a:off x="755576" y="368660"/>
            <a:ext cx="77863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SQRT-</a:t>
            </a:r>
            <a:r>
              <a:rPr lang="ka-GE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დეკომპოზიცია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074" name="Picture 2" descr="Erasing Us Vs Them - The Divide Between Social Users and ...">
            <a:extLst>
              <a:ext uri="{FF2B5EF4-FFF2-40B4-BE49-F238E27FC236}">
                <a16:creationId xmlns:a16="http://schemas.microsoft.com/office/drawing/2014/main" id="{9D904CE4-DE54-47DC-B12C-2DB2F7FD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995488"/>
            <a:ext cx="40862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708034" y="296652"/>
            <a:ext cx="40470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SQRT-</a:t>
            </a:r>
            <a:r>
              <a:rPr lang="ka-GE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დეკომპოზიცია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07CBB0-5F1D-4F23-B147-737234FF8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16" y="1026068"/>
                <a:ext cx="8136904" cy="41897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Sqrt</a:t>
                </a:r>
                <a:r>
                  <a:rPr lang="ka-GE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-დეკომპოზიცია წარმოადგენს მეთოდს ან მონაცემთა სტრუქტურას, რომელიც საშუალებას გვაძლევს ზოგიერთი ტიპიური ოპერაცია (ელემენტების ჯამი ინტერვალზე, მაქსიმუმის ან მინიმუმის პოვნა ინტერვალზე და ა.შ) შევასრულოთ  </a:t>
                </a:r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)  </a:t>
                </a:r>
                <a:r>
                  <a:rPr lang="ka-GE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დროში, რაც გაცილებით სწრაფია, ვიდრე ტრივიალური </a:t>
                </a:r>
                <a:r>
                  <a:rPr lang="en-US" altLang="en-US" sz="2400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O(N).</a:t>
                </a:r>
              </a:p>
              <a:p>
                <a:pPr lvl="0"/>
                <a:endParaRPr kumimoji="0" lang="en-US" altLang="en-US" sz="2400" b="0" i="1" u="none" strike="noStrike" cap="none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+mn-lt"/>
                </a:endParaRPr>
              </a:p>
              <a:p>
                <a:pPr lvl="0"/>
                <a:r>
                  <a:rPr kumimoji="0" lang="ka-GE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ამოცანა შეგვიძლია ასე ჩამოვაყალიბოთ: მოცემულია </a:t>
                </a:r>
                <a:r>
                  <a:rPr kumimoji="0" lang="en-US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N</a:t>
                </a:r>
                <a:r>
                  <a:rPr kumimoji="0" lang="ka-GE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 ელემენტისაგან შედგენილი მასივი</a:t>
                </a:r>
                <a:r>
                  <a:rPr kumimoji="0" lang="en-US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 A[n]. </a:t>
                </a:r>
                <a:r>
                  <a:rPr kumimoji="0" lang="ka-GE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ნებისმიერი </a:t>
                </a:r>
                <a:r>
                  <a:rPr kumimoji="0" lang="en-US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L</a:t>
                </a:r>
                <a:r>
                  <a:rPr kumimoji="0" lang="ka-GE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 და </a:t>
                </a:r>
                <a:r>
                  <a:rPr kumimoji="0" lang="en-US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R</a:t>
                </a:r>
                <a:r>
                  <a:rPr kumimoji="0" lang="ka-GE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 ინდექსებისათვის ვიპოვოთ </a:t>
                </a:r>
                <a:r>
                  <a:rPr kumimoji="0" lang="en-US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A[L..R]</a:t>
                </a:r>
                <a:r>
                  <a:rPr kumimoji="0" lang="ka-GE" altLang="en-US" sz="2400" b="0" u="none" strike="noStrike" cap="none" normalizeH="0" baseline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n-lt"/>
                  </a:rPr>
                  <a:t> ინტერვალში შემავალი ელემენტების ჯამი </a:t>
                </a:r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) </a:t>
                </a:r>
                <a:r>
                  <a:rPr lang="ka-GE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დროში.</a:t>
                </a:r>
                <a:endParaRPr kumimoji="0" lang="en-US" altLang="en-US" sz="1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07CBB0-5F1D-4F23-B147-737234FF8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116" y="1026068"/>
                <a:ext cx="8136904" cy="4189737"/>
              </a:xfrm>
              <a:prstGeom prst="rect">
                <a:avLst/>
              </a:prstGeom>
              <a:blipFill>
                <a:blip r:embed="rId2"/>
                <a:stretch>
                  <a:fillRect l="-1199" t="-1163" r="-1273" b="-34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DC6D6A-38BC-4A82-A313-71E4F23447B7}"/>
              </a:ext>
            </a:extLst>
          </p:cNvPr>
          <p:cNvSpPr/>
          <p:nvPr/>
        </p:nvSpPr>
        <p:spPr>
          <a:xfrm>
            <a:off x="3040868" y="224644"/>
            <a:ext cx="3206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a-GE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ძირითადი იდეა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 txBox="1">
                <a:spLocks noChangeArrowheads="1"/>
              </p:cNvSpPr>
              <p:nvPr/>
            </p:nvSpPr>
            <p:spPr>
              <a:xfrm>
                <a:off x="521550" y="1124743"/>
                <a:ext cx="8226914" cy="374441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:r>
                  <a:rPr lang="en-US" alt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Sqrt</a:t>
                </a:r>
                <a:r>
                  <a:rPr lang="ka-GE" alt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-დეკომპოზიციის ძირითად იდეას წარმოადგენს შემდეგი სახის პრეკალკულაცია (წინასწარი გამოთვლა): დავყოთ მოცემული მასივი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ka-GE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 სიგრძის ბლოკებად და თითოეული ბლოკისათვის წინასწარ დავთვალოთ მასში შემავალი ელემენტების ჯამი. </a:t>
                </a:r>
                <a:r>
                  <a:rPr lang="en-US" altLang="ka-GE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ka-GE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-ური ბლოკის ჯამი შევინახოთ</a:t>
                </a:r>
                <a:r>
                  <a:rPr lang="en-US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 B(</a:t>
                </a:r>
                <a:r>
                  <a:rPr lang="en-US" altLang="ka-GE" sz="2000" dirty="0" err="1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en-US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r>
                  <a:rPr lang="ka-GE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 ელემენტში. ცხადია, რომ ბლოკების რაოდენობა და ბლოკების სიგრძე ერთმანეთს დაემთხვევა და ის ტოლი იქნება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ka-GE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-ის მნიშვნელობისა, რომელიც მეტობით იქნება დამრგვალებული.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:endParaRPr lang="ka-GE" altLang="ka-GE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:r>
                  <a:rPr lang="ka-GE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ვთქვათ, </a:t>
                </a:r>
                <a:r>
                  <a:rPr lang="en-US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K=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a-GE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a-GE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a-GE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:r>
                  <a:rPr lang="ka-GE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მაშინ </a:t>
                </a:r>
                <a:r>
                  <a:rPr lang="en-US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r>
                  <a:rPr lang="ka-GE" altLang="ka-GE" sz="2000" dirty="0">
                    <a:solidFill>
                      <a:schemeClr val="accent2">
                        <a:lumMod val="75000"/>
                      </a:schemeClr>
                    </a:solidFill>
                  </a:rPr>
                  <a:t> მასივი ბლოკებად დაიყოფა შემდეგნაირად:</a:t>
                </a:r>
                <a:endParaRPr lang="en-US" altLang="ka-GE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:endParaRPr lang="ka-GE" altLang="ka-GE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:endParaRPr lang="en-US" altLang="ka-GE" sz="2000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↔"/>
                          <m:vertJc m:val="bot"/>
                          <m:ctrlPr>
                            <a:rPr lang="ka-GE" altLang="ka-GE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a-GE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a-GE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a-GE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a-GE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a-GE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a-GE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en-US" altLang="ka-GE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a-GE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a-GE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a-GE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a-GE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a-GE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groupChr>
                      <m:groupChr>
                        <m:groupChrPr>
                          <m:chr m:val="↔"/>
                          <m:vertJc m:val="bot"/>
                          <m:ctrlPr>
                            <a:rPr lang="ka-GE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a-GE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a-GE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a-GE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a-GE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a-GE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2"/>
                                </m:rPr>
                                <a:rPr lang="en-US" altLang="ka-GE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[2∗</m:t>
                          </m:r>
                          <m: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groupChr>
                      <m:r>
                        <a:rPr lang="en-US" altLang="ka-GE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ka-GE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a-GE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a-GE" sz="2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a-GE" sz="2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a-GE" sz="28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a-GE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a-GE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a-GE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a-GE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groupChr>
                    </m:oMath>
                  </m:oMathPara>
                </a14:m>
                <a:endParaRPr lang="en-US" altLang="ka-GE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:r>
                  <a:rPr lang="en-US" altLang="ka-GE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                B[0]                            B[1]                                  B[K-1]</a:t>
                </a:r>
                <a:endParaRPr lang="ka-GE" altLang="ka-GE" sz="2400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50" y="1124743"/>
                <a:ext cx="8226914" cy="3744417"/>
              </a:xfrm>
              <a:prstGeom prst="rect">
                <a:avLst/>
              </a:prstGeom>
              <a:blipFill>
                <a:blip r:embed="rId2"/>
                <a:stretch>
                  <a:fillRect l="-815" t="-2443" r="-667" b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AE9C775-3484-4CBD-B438-42860F463CD6}"/>
              </a:ext>
            </a:extLst>
          </p:cNvPr>
          <p:cNvSpPr/>
          <p:nvPr/>
        </p:nvSpPr>
        <p:spPr>
          <a:xfrm>
            <a:off x="755599" y="5036692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000" dirty="0">
                <a:solidFill>
                  <a:schemeClr val="accent2">
                    <a:lumMod val="75000"/>
                  </a:schemeClr>
                </a:solidFill>
              </a:rPr>
              <a:t>უკანასკნელ ბლოკში შეიძლება იყოს </a:t>
            </a:r>
            <a:r>
              <a:rPr lang="en-US" altLang="ka-GE" sz="2000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ka-GE" altLang="ka-GE" sz="2000" dirty="0">
                <a:solidFill>
                  <a:schemeClr val="accent2">
                    <a:lumMod val="75000"/>
                  </a:schemeClr>
                </a:solidFill>
              </a:rPr>
              <a:t>-ზე ნაკლები ელემენტი, მაგრამ ეს სტრუქტურის  მუშაობაზე არავითარ გავლენას არ ახდენს.</a:t>
            </a:r>
            <a:r>
              <a:rPr lang="ka-GE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83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14762D4-787A-4D0B-B3A9-CE1130F10671}"/>
              </a:ext>
            </a:extLst>
          </p:cNvPr>
          <p:cNvSpPr/>
          <p:nvPr/>
        </p:nvSpPr>
        <p:spPr>
          <a:xfrm>
            <a:off x="2334506" y="296652"/>
            <a:ext cx="49616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a-GE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ჯამის პოვნა ინტერვალზე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75556" y="1075025"/>
            <a:ext cx="8280920" cy="5386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ავაგოთ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SQRT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 დეკომპოზიცია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=23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ელემენტისაგან შედგენილი მასივისათვის.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 ამ სიტუაციაში იქნება 5-ის ტოლი.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04545" y="2123564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768022" y="3264431"/>
            <a:ext cx="7873045" cy="97826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ვთქვათ, მოთხოვნილია ელემენტთა ჯამის პოვნა [3,17] ინტერვალზე. მე-3 და მე-4 ელემენტების, ასევე მე-15, მე-16 და მე-17 ელემენტების ჯამს ვიპოვით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 მასივიდან ორი ცალ-ცალკე ციკლით, ხოლო [5,9] და [10,14] ინტერვალების ჯამს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 მასივიდან ავიღებთ: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[1]+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[2]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318BD-5D37-492D-8EC5-9519A691E2C3}"/>
              </a:ext>
            </a:extLst>
          </p:cNvPr>
          <p:cNvSpPr txBox="1"/>
          <p:nvPr/>
        </p:nvSpPr>
        <p:spPr>
          <a:xfrm>
            <a:off x="1475656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AEC8E-3DCC-40A1-9D7F-B44CF5CB379A}"/>
              </a:ext>
            </a:extLst>
          </p:cNvPr>
          <p:cNvSpPr txBox="1"/>
          <p:nvPr/>
        </p:nvSpPr>
        <p:spPr>
          <a:xfrm>
            <a:off x="1727683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D0B83-E135-4067-9CA9-5128FEA4571E}"/>
              </a:ext>
            </a:extLst>
          </p:cNvPr>
          <p:cNvSpPr txBox="1"/>
          <p:nvPr/>
        </p:nvSpPr>
        <p:spPr>
          <a:xfrm>
            <a:off x="1979711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7E196-C6C6-4E2F-B5A5-628AE5E962BB}"/>
              </a:ext>
            </a:extLst>
          </p:cNvPr>
          <p:cNvSpPr txBox="1"/>
          <p:nvPr/>
        </p:nvSpPr>
        <p:spPr>
          <a:xfrm>
            <a:off x="2195735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DDC00-2750-4C3E-A62D-9F8D9F8279B5}"/>
              </a:ext>
            </a:extLst>
          </p:cNvPr>
          <p:cNvSpPr txBox="1"/>
          <p:nvPr/>
        </p:nvSpPr>
        <p:spPr>
          <a:xfrm>
            <a:off x="2411760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345A31-9592-4681-9B11-104DB78A3794}"/>
              </a:ext>
            </a:extLst>
          </p:cNvPr>
          <p:cNvSpPr txBox="1"/>
          <p:nvPr/>
        </p:nvSpPr>
        <p:spPr>
          <a:xfrm>
            <a:off x="2895814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450F5-DEAB-40BF-8937-2960EC97728B}"/>
              </a:ext>
            </a:extLst>
          </p:cNvPr>
          <p:cNvSpPr txBox="1"/>
          <p:nvPr/>
        </p:nvSpPr>
        <p:spPr>
          <a:xfrm>
            <a:off x="3137912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B41B0-F7BD-4C77-A04E-183C5EF5FDEC}"/>
              </a:ext>
            </a:extLst>
          </p:cNvPr>
          <p:cNvSpPr txBox="1"/>
          <p:nvPr/>
        </p:nvSpPr>
        <p:spPr>
          <a:xfrm>
            <a:off x="3381492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A3A18F-787D-4851-99F2-C92A4D8DB1B3}"/>
              </a:ext>
            </a:extLst>
          </p:cNvPr>
          <p:cNvSpPr txBox="1"/>
          <p:nvPr/>
        </p:nvSpPr>
        <p:spPr>
          <a:xfrm>
            <a:off x="3613519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7120FA-7BB8-4739-AB50-62F71FACA563}"/>
              </a:ext>
            </a:extLst>
          </p:cNvPr>
          <p:cNvSpPr txBox="1"/>
          <p:nvPr/>
        </p:nvSpPr>
        <p:spPr>
          <a:xfrm>
            <a:off x="3851920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C0068D-C921-4579-8A2A-A93658D971F1}"/>
              </a:ext>
            </a:extLst>
          </p:cNvPr>
          <p:cNvSpPr txBox="1"/>
          <p:nvPr/>
        </p:nvSpPr>
        <p:spPr>
          <a:xfrm>
            <a:off x="4296772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2BD43-B0C8-4937-8A58-4A6F7616A60C}"/>
              </a:ext>
            </a:extLst>
          </p:cNvPr>
          <p:cNvSpPr txBox="1"/>
          <p:nvPr/>
        </p:nvSpPr>
        <p:spPr>
          <a:xfrm>
            <a:off x="4525243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71538-3A54-4929-ABDF-3AE76C09165D}"/>
              </a:ext>
            </a:extLst>
          </p:cNvPr>
          <p:cNvSpPr txBox="1"/>
          <p:nvPr/>
        </p:nvSpPr>
        <p:spPr>
          <a:xfrm>
            <a:off x="4771228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4933C-08E4-4E70-BFAA-BB6C637E2155}"/>
              </a:ext>
            </a:extLst>
          </p:cNvPr>
          <p:cNvSpPr txBox="1"/>
          <p:nvPr/>
        </p:nvSpPr>
        <p:spPr>
          <a:xfrm>
            <a:off x="5016851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46B74-9C4E-412E-80D9-4DBCB74ABCF2}"/>
              </a:ext>
            </a:extLst>
          </p:cNvPr>
          <p:cNvSpPr txBox="1"/>
          <p:nvPr/>
        </p:nvSpPr>
        <p:spPr>
          <a:xfrm>
            <a:off x="5264847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CDF55A-DDFF-4519-BE80-D4AB38542AD4}"/>
              </a:ext>
            </a:extLst>
          </p:cNvPr>
          <p:cNvSpPr txBox="1"/>
          <p:nvPr/>
        </p:nvSpPr>
        <p:spPr>
          <a:xfrm>
            <a:off x="7487607" y="2123564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3DA48-BB2E-4A9A-ABEC-B4D3859019A5}"/>
              </a:ext>
            </a:extLst>
          </p:cNvPr>
          <p:cNvSpPr txBox="1"/>
          <p:nvPr/>
        </p:nvSpPr>
        <p:spPr>
          <a:xfrm>
            <a:off x="5678876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1276C7-DAC1-40ED-AACA-F0CDA3C594F1}"/>
              </a:ext>
            </a:extLst>
          </p:cNvPr>
          <p:cNvSpPr txBox="1"/>
          <p:nvPr/>
        </p:nvSpPr>
        <p:spPr>
          <a:xfrm>
            <a:off x="5920974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9545E9-16A6-4FA1-AFC4-54C11CCE261E}"/>
              </a:ext>
            </a:extLst>
          </p:cNvPr>
          <p:cNvSpPr txBox="1"/>
          <p:nvPr/>
        </p:nvSpPr>
        <p:spPr>
          <a:xfrm>
            <a:off x="6164554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061643-B553-4877-A16E-CD1D418C0025}"/>
              </a:ext>
            </a:extLst>
          </p:cNvPr>
          <p:cNvSpPr txBox="1"/>
          <p:nvPr/>
        </p:nvSpPr>
        <p:spPr>
          <a:xfrm>
            <a:off x="6396581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5D1B40-3333-4795-943F-ABBE0AFCA1F3}"/>
              </a:ext>
            </a:extLst>
          </p:cNvPr>
          <p:cNvSpPr txBox="1"/>
          <p:nvPr/>
        </p:nvSpPr>
        <p:spPr>
          <a:xfrm>
            <a:off x="6624228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E87E77-8733-4120-BED4-06B448FA9D7C}"/>
              </a:ext>
            </a:extLst>
          </p:cNvPr>
          <p:cNvSpPr txBox="1"/>
          <p:nvPr/>
        </p:nvSpPr>
        <p:spPr>
          <a:xfrm>
            <a:off x="7079834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D24845-9026-4126-9CAB-2D3BC57D5AA2}"/>
              </a:ext>
            </a:extLst>
          </p:cNvPr>
          <p:cNvSpPr txBox="1"/>
          <p:nvPr/>
        </p:nvSpPr>
        <p:spPr>
          <a:xfrm>
            <a:off x="7308305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C394CE-CEC6-4D02-A0C5-561400388959}"/>
              </a:ext>
            </a:extLst>
          </p:cNvPr>
          <p:cNvSpPr txBox="1"/>
          <p:nvPr/>
        </p:nvSpPr>
        <p:spPr>
          <a:xfrm>
            <a:off x="7554290" y="2123564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82935B-8D9B-46EC-BB54-E018DC8C957E}"/>
              </a:ext>
            </a:extLst>
          </p:cNvPr>
          <p:cNvSpPr txBox="1"/>
          <p:nvPr/>
        </p:nvSpPr>
        <p:spPr>
          <a:xfrm>
            <a:off x="1455487" y="2636912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E0EC0D-F2FC-4B49-8FED-BF3EF90C8D6C}"/>
              </a:ext>
            </a:extLst>
          </p:cNvPr>
          <p:cNvSpPr txBox="1"/>
          <p:nvPr/>
        </p:nvSpPr>
        <p:spPr>
          <a:xfrm>
            <a:off x="1449030" y="2898392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F6BBFA-BF58-4AC9-BA2F-7F7F489E1A17}"/>
              </a:ext>
            </a:extLst>
          </p:cNvPr>
          <p:cNvSpPr txBox="1"/>
          <p:nvPr/>
        </p:nvSpPr>
        <p:spPr>
          <a:xfrm>
            <a:off x="4726590" y="1819853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8663BF-DB07-4343-A6A5-603F9339773D}"/>
              </a:ext>
            </a:extLst>
          </p:cNvPr>
          <p:cNvSpPr txBox="1"/>
          <p:nvPr/>
        </p:nvSpPr>
        <p:spPr>
          <a:xfrm>
            <a:off x="1475656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72BBC5-8AF3-4819-99FC-8ADDB9EAB8B8}"/>
              </a:ext>
            </a:extLst>
          </p:cNvPr>
          <p:cNvSpPr txBox="1"/>
          <p:nvPr/>
        </p:nvSpPr>
        <p:spPr>
          <a:xfrm>
            <a:off x="1727683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68917A-7345-4058-BB1D-D272B66B3069}"/>
              </a:ext>
            </a:extLst>
          </p:cNvPr>
          <p:cNvSpPr txBox="1"/>
          <p:nvPr/>
        </p:nvSpPr>
        <p:spPr>
          <a:xfrm>
            <a:off x="1979711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D4027F-9E2E-484E-ADBB-3BC043923911}"/>
              </a:ext>
            </a:extLst>
          </p:cNvPr>
          <p:cNvSpPr txBox="1"/>
          <p:nvPr/>
        </p:nvSpPr>
        <p:spPr>
          <a:xfrm>
            <a:off x="2195735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B48F0E-A7CE-40EE-9D8A-032FCD9BA553}"/>
              </a:ext>
            </a:extLst>
          </p:cNvPr>
          <p:cNvSpPr txBox="1"/>
          <p:nvPr/>
        </p:nvSpPr>
        <p:spPr>
          <a:xfrm>
            <a:off x="2411760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99B1E5-CB1E-4BB0-9363-FA231E988F78}"/>
              </a:ext>
            </a:extLst>
          </p:cNvPr>
          <p:cNvSpPr txBox="1"/>
          <p:nvPr/>
        </p:nvSpPr>
        <p:spPr>
          <a:xfrm>
            <a:off x="2895814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793664-8E78-4A8C-9DF9-48D832837C48}"/>
              </a:ext>
            </a:extLst>
          </p:cNvPr>
          <p:cNvSpPr txBox="1"/>
          <p:nvPr/>
        </p:nvSpPr>
        <p:spPr>
          <a:xfrm>
            <a:off x="3137912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6C03D7-7DDD-4F13-8566-A5E6CED577C5}"/>
              </a:ext>
            </a:extLst>
          </p:cNvPr>
          <p:cNvSpPr txBox="1"/>
          <p:nvPr/>
        </p:nvSpPr>
        <p:spPr>
          <a:xfrm>
            <a:off x="3381492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777A3-EF0F-49B8-8E38-1CA96EEC5263}"/>
              </a:ext>
            </a:extLst>
          </p:cNvPr>
          <p:cNvSpPr txBox="1"/>
          <p:nvPr/>
        </p:nvSpPr>
        <p:spPr>
          <a:xfrm>
            <a:off x="3613519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FC15B7-B8C0-4DD1-8F46-A2F6187DAEEC}"/>
              </a:ext>
            </a:extLst>
          </p:cNvPr>
          <p:cNvSpPr txBox="1"/>
          <p:nvPr/>
        </p:nvSpPr>
        <p:spPr>
          <a:xfrm>
            <a:off x="3851920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5B8039-7E5E-41C2-AB97-F499BF835B7F}"/>
              </a:ext>
            </a:extLst>
          </p:cNvPr>
          <p:cNvSpPr txBox="1"/>
          <p:nvPr/>
        </p:nvSpPr>
        <p:spPr>
          <a:xfrm>
            <a:off x="4296772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7731A8-9554-46B8-BC9B-9DD1F34472A7}"/>
              </a:ext>
            </a:extLst>
          </p:cNvPr>
          <p:cNvSpPr txBox="1"/>
          <p:nvPr/>
        </p:nvSpPr>
        <p:spPr>
          <a:xfrm>
            <a:off x="4525243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638285-D24D-48B6-A49E-F1EFEF4F9624}"/>
              </a:ext>
            </a:extLst>
          </p:cNvPr>
          <p:cNvSpPr txBox="1"/>
          <p:nvPr/>
        </p:nvSpPr>
        <p:spPr>
          <a:xfrm>
            <a:off x="4771228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CCD48B-4749-400C-9502-AC839058C46B}"/>
              </a:ext>
            </a:extLst>
          </p:cNvPr>
          <p:cNvSpPr txBox="1"/>
          <p:nvPr/>
        </p:nvSpPr>
        <p:spPr>
          <a:xfrm>
            <a:off x="5016851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325345-F337-411E-A7ED-3D31D30108BD}"/>
              </a:ext>
            </a:extLst>
          </p:cNvPr>
          <p:cNvSpPr txBox="1"/>
          <p:nvPr/>
        </p:nvSpPr>
        <p:spPr>
          <a:xfrm>
            <a:off x="5264847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620B8E-D592-490B-87FB-E89FBA206BE4}"/>
              </a:ext>
            </a:extLst>
          </p:cNvPr>
          <p:cNvSpPr txBox="1"/>
          <p:nvPr/>
        </p:nvSpPr>
        <p:spPr>
          <a:xfrm>
            <a:off x="7509652" y="1819853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E90FE3-25FA-4227-B88C-31F2E501C809}"/>
              </a:ext>
            </a:extLst>
          </p:cNvPr>
          <p:cNvSpPr txBox="1"/>
          <p:nvPr/>
        </p:nvSpPr>
        <p:spPr>
          <a:xfrm>
            <a:off x="5678876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AA4DD9-A19D-464D-9CAF-4FE79FB0C824}"/>
              </a:ext>
            </a:extLst>
          </p:cNvPr>
          <p:cNvSpPr txBox="1"/>
          <p:nvPr/>
        </p:nvSpPr>
        <p:spPr>
          <a:xfrm>
            <a:off x="5920974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5E3A3E-C37F-406A-8AFB-C701CEA3D645}"/>
              </a:ext>
            </a:extLst>
          </p:cNvPr>
          <p:cNvSpPr txBox="1"/>
          <p:nvPr/>
        </p:nvSpPr>
        <p:spPr>
          <a:xfrm>
            <a:off x="6164554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69F63B-D1C0-4CEC-A5EA-E17DCD3F3AFE}"/>
              </a:ext>
            </a:extLst>
          </p:cNvPr>
          <p:cNvSpPr txBox="1"/>
          <p:nvPr/>
        </p:nvSpPr>
        <p:spPr>
          <a:xfrm>
            <a:off x="6396581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590F21-1DDF-441E-81F7-9E2E368DB18D}"/>
              </a:ext>
            </a:extLst>
          </p:cNvPr>
          <p:cNvSpPr txBox="1"/>
          <p:nvPr/>
        </p:nvSpPr>
        <p:spPr>
          <a:xfrm>
            <a:off x="6624228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FD9B86-D1C7-4554-BC51-40F4FB9F2A48}"/>
              </a:ext>
            </a:extLst>
          </p:cNvPr>
          <p:cNvSpPr txBox="1"/>
          <p:nvPr/>
        </p:nvSpPr>
        <p:spPr>
          <a:xfrm>
            <a:off x="7079834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CB5423-265A-430F-B7A7-4E6C9910BFAD}"/>
              </a:ext>
            </a:extLst>
          </p:cNvPr>
          <p:cNvSpPr txBox="1"/>
          <p:nvPr/>
        </p:nvSpPr>
        <p:spPr>
          <a:xfrm>
            <a:off x="7308305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C3227-9424-4255-BCB1-73B8AB60C3E2}"/>
              </a:ext>
            </a:extLst>
          </p:cNvPr>
          <p:cNvSpPr txBox="1"/>
          <p:nvPr/>
        </p:nvSpPr>
        <p:spPr>
          <a:xfrm>
            <a:off x="7554290" y="1819853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A49525-1C31-4C0E-A24A-D12D031F26DA}"/>
              </a:ext>
            </a:extLst>
          </p:cNvPr>
          <p:cNvSpPr txBox="1"/>
          <p:nvPr/>
        </p:nvSpPr>
        <p:spPr>
          <a:xfrm>
            <a:off x="2902271" y="2630773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50C9D7-AA92-4769-8309-53543D5F2BC6}"/>
              </a:ext>
            </a:extLst>
          </p:cNvPr>
          <p:cNvSpPr txBox="1"/>
          <p:nvPr/>
        </p:nvSpPr>
        <p:spPr>
          <a:xfrm>
            <a:off x="2895814" y="2892253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236A7C-E81F-4DDB-B749-0C129752A8C1}"/>
              </a:ext>
            </a:extLst>
          </p:cNvPr>
          <p:cNvSpPr txBox="1"/>
          <p:nvPr/>
        </p:nvSpPr>
        <p:spPr>
          <a:xfrm>
            <a:off x="4349055" y="2630773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17E3F0-ADAD-440E-8B67-C389A6787BC0}"/>
              </a:ext>
            </a:extLst>
          </p:cNvPr>
          <p:cNvSpPr txBox="1"/>
          <p:nvPr/>
        </p:nvSpPr>
        <p:spPr>
          <a:xfrm>
            <a:off x="4342598" y="2892253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1EC954-A4CC-49AB-B948-419CAE1413E9}"/>
              </a:ext>
            </a:extLst>
          </p:cNvPr>
          <p:cNvSpPr txBox="1"/>
          <p:nvPr/>
        </p:nvSpPr>
        <p:spPr>
          <a:xfrm>
            <a:off x="5685333" y="2627460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B8159C-EE6A-4634-9275-9AE7C2FB300C}"/>
              </a:ext>
            </a:extLst>
          </p:cNvPr>
          <p:cNvSpPr txBox="1"/>
          <p:nvPr/>
        </p:nvSpPr>
        <p:spPr>
          <a:xfrm>
            <a:off x="5678876" y="2888940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496C84-52C1-4ED1-B5BA-3FFF4C43D077}"/>
              </a:ext>
            </a:extLst>
          </p:cNvPr>
          <p:cNvSpPr txBox="1"/>
          <p:nvPr/>
        </p:nvSpPr>
        <p:spPr>
          <a:xfrm>
            <a:off x="7076459" y="2627460"/>
            <a:ext cx="713856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EB54A4-50DA-4813-B899-21E8A5F4DDF4}"/>
              </a:ext>
            </a:extLst>
          </p:cNvPr>
          <p:cNvSpPr txBox="1"/>
          <p:nvPr/>
        </p:nvSpPr>
        <p:spPr>
          <a:xfrm>
            <a:off x="7070003" y="2888940"/>
            <a:ext cx="71772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3384B2-35D7-4AD3-B2CC-82F30B33EDF5}"/>
              </a:ext>
            </a:extLst>
          </p:cNvPr>
          <p:cNvSpPr txBox="1"/>
          <p:nvPr/>
        </p:nvSpPr>
        <p:spPr>
          <a:xfrm>
            <a:off x="919012" y="2095343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7B8D8C-8990-451A-9FC5-229F84AAB7A7}"/>
              </a:ext>
            </a:extLst>
          </p:cNvPr>
          <p:cNvSpPr txBox="1"/>
          <p:nvPr/>
        </p:nvSpPr>
        <p:spPr>
          <a:xfrm>
            <a:off x="916987" y="2658108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5B7CAC-A9F8-45F6-8CE6-68D4D04D3EAC}"/>
              </a:ext>
            </a:extLst>
          </p:cNvPr>
          <p:cNvSpPr txBox="1"/>
          <p:nvPr/>
        </p:nvSpPr>
        <p:spPr>
          <a:xfrm>
            <a:off x="4856945" y="4789441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EB90B2-1201-4440-B9CD-11BDAFB1BBE9}"/>
              </a:ext>
            </a:extLst>
          </p:cNvPr>
          <p:cNvSpPr txBox="1"/>
          <p:nvPr/>
        </p:nvSpPr>
        <p:spPr>
          <a:xfrm>
            <a:off x="1628056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FD6E5E-141E-4D17-9688-62F011F6505B}"/>
              </a:ext>
            </a:extLst>
          </p:cNvPr>
          <p:cNvSpPr txBox="1"/>
          <p:nvPr/>
        </p:nvSpPr>
        <p:spPr>
          <a:xfrm>
            <a:off x="1880083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842426-B559-4339-B8C8-4877A8542DCB}"/>
              </a:ext>
            </a:extLst>
          </p:cNvPr>
          <p:cNvSpPr txBox="1"/>
          <p:nvPr/>
        </p:nvSpPr>
        <p:spPr>
          <a:xfrm>
            <a:off x="2132111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0A85A0-6F9D-49D5-9F97-C0358940B298}"/>
              </a:ext>
            </a:extLst>
          </p:cNvPr>
          <p:cNvSpPr txBox="1"/>
          <p:nvPr/>
        </p:nvSpPr>
        <p:spPr>
          <a:xfrm>
            <a:off x="2348135" y="4789441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4B02CC-E4DB-45A4-A400-244B105D3354}"/>
              </a:ext>
            </a:extLst>
          </p:cNvPr>
          <p:cNvSpPr txBox="1"/>
          <p:nvPr/>
        </p:nvSpPr>
        <p:spPr>
          <a:xfrm>
            <a:off x="2564160" y="4789441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D840ED-E350-46D0-B541-2FB92BEEE0AB}"/>
              </a:ext>
            </a:extLst>
          </p:cNvPr>
          <p:cNvSpPr txBox="1"/>
          <p:nvPr/>
        </p:nvSpPr>
        <p:spPr>
          <a:xfrm>
            <a:off x="3048214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3B7FAD-9729-47FE-B953-50A308A5625B}"/>
              </a:ext>
            </a:extLst>
          </p:cNvPr>
          <p:cNvSpPr txBox="1"/>
          <p:nvPr/>
        </p:nvSpPr>
        <p:spPr>
          <a:xfrm>
            <a:off x="3290312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AE4F3F-2AEA-4A3F-A8F3-F8337128AD38}"/>
              </a:ext>
            </a:extLst>
          </p:cNvPr>
          <p:cNvSpPr txBox="1"/>
          <p:nvPr/>
        </p:nvSpPr>
        <p:spPr>
          <a:xfrm>
            <a:off x="3533892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B92A21-EBD7-4DF3-B2F2-7F1B7154C30B}"/>
              </a:ext>
            </a:extLst>
          </p:cNvPr>
          <p:cNvSpPr txBox="1"/>
          <p:nvPr/>
        </p:nvSpPr>
        <p:spPr>
          <a:xfrm>
            <a:off x="3765919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F36AA6-30C4-4823-8B4A-00DEF481D5B7}"/>
              </a:ext>
            </a:extLst>
          </p:cNvPr>
          <p:cNvSpPr txBox="1"/>
          <p:nvPr/>
        </p:nvSpPr>
        <p:spPr>
          <a:xfrm>
            <a:off x="4004320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AD67F4-CF44-471D-8EBC-A36F762476D5}"/>
              </a:ext>
            </a:extLst>
          </p:cNvPr>
          <p:cNvSpPr txBox="1"/>
          <p:nvPr/>
        </p:nvSpPr>
        <p:spPr>
          <a:xfrm>
            <a:off x="4449172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1D6DC0-C3E6-44BD-A611-8BE235C0FA08}"/>
              </a:ext>
            </a:extLst>
          </p:cNvPr>
          <p:cNvSpPr txBox="1"/>
          <p:nvPr/>
        </p:nvSpPr>
        <p:spPr>
          <a:xfrm>
            <a:off x="4677643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6C8803-1E6C-4DF8-BCA9-39BBD93544A3}"/>
              </a:ext>
            </a:extLst>
          </p:cNvPr>
          <p:cNvSpPr txBox="1"/>
          <p:nvPr/>
        </p:nvSpPr>
        <p:spPr>
          <a:xfrm>
            <a:off x="4923628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910F32-F7F4-4052-9AFA-E7C769DD4058}"/>
              </a:ext>
            </a:extLst>
          </p:cNvPr>
          <p:cNvSpPr txBox="1"/>
          <p:nvPr/>
        </p:nvSpPr>
        <p:spPr>
          <a:xfrm>
            <a:off x="5169251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B7BD1F-60D3-4099-8B9E-3DE6D4407B37}"/>
              </a:ext>
            </a:extLst>
          </p:cNvPr>
          <p:cNvSpPr txBox="1"/>
          <p:nvPr/>
        </p:nvSpPr>
        <p:spPr>
          <a:xfrm>
            <a:off x="5417247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B310D8-4593-4B7E-BF31-696143B0FD48}"/>
              </a:ext>
            </a:extLst>
          </p:cNvPr>
          <p:cNvSpPr txBox="1"/>
          <p:nvPr/>
        </p:nvSpPr>
        <p:spPr>
          <a:xfrm>
            <a:off x="7640007" y="4789441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2419B9-9DAD-4A60-9E54-1D63E2B485BB}"/>
              </a:ext>
            </a:extLst>
          </p:cNvPr>
          <p:cNvSpPr txBox="1"/>
          <p:nvPr/>
        </p:nvSpPr>
        <p:spPr>
          <a:xfrm>
            <a:off x="5831276" y="4789441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3E0C5C-AEB6-47B7-8C31-38E0E78ADFA3}"/>
              </a:ext>
            </a:extLst>
          </p:cNvPr>
          <p:cNvSpPr txBox="1"/>
          <p:nvPr/>
        </p:nvSpPr>
        <p:spPr>
          <a:xfrm>
            <a:off x="6073374" y="4789441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F7AB8B-08A1-443A-8DB5-847E221C3FCA}"/>
              </a:ext>
            </a:extLst>
          </p:cNvPr>
          <p:cNvSpPr txBox="1"/>
          <p:nvPr/>
        </p:nvSpPr>
        <p:spPr>
          <a:xfrm>
            <a:off x="6316954" y="4789441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6246DA-02E2-4606-91CC-EABCE2775A8A}"/>
              </a:ext>
            </a:extLst>
          </p:cNvPr>
          <p:cNvSpPr txBox="1"/>
          <p:nvPr/>
        </p:nvSpPr>
        <p:spPr>
          <a:xfrm>
            <a:off x="6548981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6E1B1F-7356-432F-ABDA-DFC163A13DC7}"/>
              </a:ext>
            </a:extLst>
          </p:cNvPr>
          <p:cNvSpPr txBox="1"/>
          <p:nvPr/>
        </p:nvSpPr>
        <p:spPr>
          <a:xfrm>
            <a:off x="6776628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4959FC-5038-4D2B-9A66-8ED9265C5934}"/>
              </a:ext>
            </a:extLst>
          </p:cNvPr>
          <p:cNvSpPr txBox="1"/>
          <p:nvPr/>
        </p:nvSpPr>
        <p:spPr>
          <a:xfrm>
            <a:off x="7232234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5B6F5A-8780-4DDD-A360-7D29B991CC80}"/>
              </a:ext>
            </a:extLst>
          </p:cNvPr>
          <p:cNvSpPr txBox="1"/>
          <p:nvPr/>
        </p:nvSpPr>
        <p:spPr>
          <a:xfrm>
            <a:off x="7460705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A5A4C0-8113-434D-A522-70428335DBA8}"/>
              </a:ext>
            </a:extLst>
          </p:cNvPr>
          <p:cNvSpPr txBox="1"/>
          <p:nvPr/>
        </p:nvSpPr>
        <p:spPr>
          <a:xfrm>
            <a:off x="7706690" y="4789441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3F4E5F-6456-4D1E-975D-23C06C611094}"/>
              </a:ext>
            </a:extLst>
          </p:cNvPr>
          <p:cNvSpPr txBox="1"/>
          <p:nvPr/>
        </p:nvSpPr>
        <p:spPr>
          <a:xfrm>
            <a:off x="1607887" y="5302789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384217-9F3B-421F-806C-5F56D02372C9}"/>
              </a:ext>
            </a:extLst>
          </p:cNvPr>
          <p:cNvSpPr txBox="1"/>
          <p:nvPr/>
        </p:nvSpPr>
        <p:spPr>
          <a:xfrm>
            <a:off x="1601430" y="5564269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41C12B-D74C-467B-99A0-FF8BBC1673DC}"/>
              </a:ext>
            </a:extLst>
          </p:cNvPr>
          <p:cNvSpPr txBox="1"/>
          <p:nvPr/>
        </p:nvSpPr>
        <p:spPr>
          <a:xfrm>
            <a:off x="4878990" y="4485730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335DFE-47B2-4840-B2CD-F47173971CCD}"/>
              </a:ext>
            </a:extLst>
          </p:cNvPr>
          <p:cNvSpPr txBox="1"/>
          <p:nvPr/>
        </p:nvSpPr>
        <p:spPr>
          <a:xfrm>
            <a:off x="1628056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FEA4AD7-61B0-4682-A5C0-4B29FC87A2F3}"/>
              </a:ext>
            </a:extLst>
          </p:cNvPr>
          <p:cNvSpPr txBox="1"/>
          <p:nvPr/>
        </p:nvSpPr>
        <p:spPr>
          <a:xfrm>
            <a:off x="1880083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F70B2F-7E99-4F0D-B267-7A682A05EC81}"/>
              </a:ext>
            </a:extLst>
          </p:cNvPr>
          <p:cNvSpPr txBox="1"/>
          <p:nvPr/>
        </p:nvSpPr>
        <p:spPr>
          <a:xfrm>
            <a:off x="2132111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4F50A33-7D1F-4696-A920-064CF4706F03}"/>
              </a:ext>
            </a:extLst>
          </p:cNvPr>
          <p:cNvSpPr txBox="1"/>
          <p:nvPr/>
        </p:nvSpPr>
        <p:spPr>
          <a:xfrm>
            <a:off x="2348135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5446E5-E064-4D1E-A2B5-D9B26C953998}"/>
              </a:ext>
            </a:extLst>
          </p:cNvPr>
          <p:cNvSpPr txBox="1"/>
          <p:nvPr/>
        </p:nvSpPr>
        <p:spPr>
          <a:xfrm>
            <a:off x="2564160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2FA4B2-6389-4DDB-8CCD-E18DFD776EFF}"/>
              </a:ext>
            </a:extLst>
          </p:cNvPr>
          <p:cNvSpPr txBox="1"/>
          <p:nvPr/>
        </p:nvSpPr>
        <p:spPr>
          <a:xfrm>
            <a:off x="3048214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A648D4A-120E-4311-ACFD-0AFA58C5C02A}"/>
              </a:ext>
            </a:extLst>
          </p:cNvPr>
          <p:cNvSpPr txBox="1"/>
          <p:nvPr/>
        </p:nvSpPr>
        <p:spPr>
          <a:xfrm>
            <a:off x="3290312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389150-F978-4863-8CCD-F7C497D608EE}"/>
              </a:ext>
            </a:extLst>
          </p:cNvPr>
          <p:cNvSpPr txBox="1"/>
          <p:nvPr/>
        </p:nvSpPr>
        <p:spPr>
          <a:xfrm>
            <a:off x="3533892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499E1A-389E-48D6-BB8A-BD135BBA971A}"/>
              </a:ext>
            </a:extLst>
          </p:cNvPr>
          <p:cNvSpPr txBox="1"/>
          <p:nvPr/>
        </p:nvSpPr>
        <p:spPr>
          <a:xfrm>
            <a:off x="3765919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417FE79-AA15-4722-A5A5-B46195976A04}"/>
              </a:ext>
            </a:extLst>
          </p:cNvPr>
          <p:cNvSpPr txBox="1"/>
          <p:nvPr/>
        </p:nvSpPr>
        <p:spPr>
          <a:xfrm>
            <a:off x="4004320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7B33F1-195A-4277-91B0-BCADB9C99411}"/>
              </a:ext>
            </a:extLst>
          </p:cNvPr>
          <p:cNvSpPr txBox="1"/>
          <p:nvPr/>
        </p:nvSpPr>
        <p:spPr>
          <a:xfrm>
            <a:off x="4449172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1CED0E-8B09-4088-9F5D-EB56E9FDFEE5}"/>
              </a:ext>
            </a:extLst>
          </p:cNvPr>
          <p:cNvSpPr txBox="1"/>
          <p:nvPr/>
        </p:nvSpPr>
        <p:spPr>
          <a:xfrm>
            <a:off x="4677643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AED665-3FD9-4836-83AE-C468AB9401B0}"/>
              </a:ext>
            </a:extLst>
          </p:cNvPr>
          <p:cNvSpPr txBox="1"/>
          <p:nvPr/>
        </p:nvSpPr>
        <p:spPr>
          <a:xfrm>
            <a:off x="4923628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AA777C-5A77-4CEE-A1D0-5439E15C509D}"/>
              </a:ext>
            </a:extLst>
          </p:cNvPr>
          <p:cNvSpPr txBox="1"/>
          <p:nvPr/>
        </p:nvSpPr>
        <p:spPr>
          <a:xfrm>
            <a:off x="5169251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95F4AC1-E3E1-44A4-9626-68F099D58CD4}"/>
              </a:ext>
            </a:extLst>
          </p:cNvPr>
          <p:cNvSpPr txBox="1"/>
          <p:nvPr/>
        </p:nvSpPr>
        <p:spPr>
          <a:xfrm>
            <a:off x="5417247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C7BE2B-E374-46A7-8FF7-B171FF856080}"/>
              </a:ext>
            </a:extLst>
          </p:cNvPr>
          <p:cNvSpPr txBox="1"/>
          <p:nvPr/>
        </p:nvSpPr>
        <p:spPr>
          <a:xfrm>
            <a:off x="7662052" y="4485730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6B407BC-D523-4BBB-B538-9C854B5D0A8E}"/>
              </a:ext>
            </a:extLst>
          </p:cNvPr>
          <p:cNvSpPr txBox="1"/>
          <p:nvPr/>
        </p:nvSpPr>
        <p:spPr>
          <a:xfrm>
            <a:off x="5831276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DD72B0-3FB3-4962-9060-FC3BECFAFC58}"/>
              </a:ext>
            </a:extLst>
          </p:cNvPr>
          <p:cNvSpPr txBox="1"/>
          <p:nvPr/>
        </p:nvSpPr>
        <p:spPr>
          <a:xfrm>
            <a:off x="6073374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8E22A9-89E5-42AC-A220-4107AD0DCAD8}"/>
              </a:ext>
            </a:extLst>
          </p:cNvPr>
          <p:cNvSpPr txBox="1"/>
          <p:nvPr/>
        </p:nvSpPr>
        <p:spPr>
          <a:xfrm>
            <a:off x="6316954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C33BCD-AF4B-4220-974D-AA23926D9666}"/>
              </a:ext>
            </a:extLst>
          </p:cNvPr>
          <p:cNvSpPr txBox="1"/>
          <p:nvPr/>
        </p:nvSpPr>
        <p:spPr>
          <a:xfrm>
            <a:off x="6548981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643B44B-11F9-4BBA-A286-D8BA2C993B97}"/>
              </a:ext>
            </a:extLst>
          </p:cNvPr>
          <p:cNvSpPr txBox="1"/>
          <p:nvPr/>
        </p:nvSpPr>
        <p:spPr>
          <a:xfrm>
            <a:off x="6776628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CBAC3B-25CF-47CD-B1C8-BA41630A9AA9}"/>
              </a:ext>
            </a:extLst>
          </p:cNvPr>
          <p:cNvSpPr txBox="1"/>
          <p:nvPr/>
        </p:nvSpPr>
        <p:spPr>
          <a:xfrm>
            <a:off x="7232234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E1BC75-C4BA-4D69-B50E-DB64D6F5BAAF}"/>
              </a:ext>
            </a:extLst>
          </p:cNvPr>
          <p:cNvSpPr txBox="1"/>
          <p:nvPr/>
        </p:nvSpPr>
        <p:spPr>
          <a:xfrm>
            <a:off x="7460705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E43078-0E66-4E7A-A910-7CD5B4F2BC19}"/>
              </a:ext>
            </a:extLst>
          </p:cNvPr>
          <p:cNvSpPr txBox="1"/>
          <p:nvPr/>
        </p:nvSpPr>
        <p:spPr>
          <a:xfrm>
            <a:off x="7706690" y="4485730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E2709A-358F-45E7-B826-7030C7770384}"/>
              </a:ext>
            </a:extLst>
          </p:cNvPr>
          <p:cNvSpPr txBox="1"/>
          <p:nvPr/>
        </p:nvSpPr>
        <p:spPr>
          <a:xfrm>
            <a:off x="3054671" y="5296650"/>
            <a:ext cx="119229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265F2A4-C552-46A5-AC56-396CA9D57F3E}"/>
              </a:ext>
            </a:extLst>
          </p:cNvPr>
          <p:cNvSpPr txBox="1"/>
          <p:nvPr/>
        </p:nvSpPr>
        <p:spPr>
          <a:xfrm>
            <a:off x="3048214" y="5558130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29275A9-2448-40D9-8755-CC81B4F7D872}"/>
              </a:ext>
            </a:extLst>
          </p:cNvPr>
          <p:cNvSpPr txBox="1"/>
          <p:nvPr/>
        </p:nvSpPr>
        <p:spPr>
          <a:xfrm>
            <a:off x="4501455" y="5296650"/>
            <a:ext cx="119229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11AB3B2-EB36-41E0-A4BB-E3BD7F031B88}"/>
              </a:ext>
            </a:extLst>
          </p:cNvPr>
          <p:cNvSpPr txBox="1"/>
          <p:nvPr/>
        </p:nvSpPr>
        <p:spPr>
          <a:xfrm>
            <a:off x="4494998" y="5558130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7C8E5D4-B9BE-42BB-B7E3-BE427233F69C}"/>
              </a:ext>
            </a:extLst>
          </p:cNvPr>
          <p:cNvSpPr txBox="1"/>
          <p:nvPr/>
        </p:nvSpPr>
        <p:spPr>
          <a:xfrm>
            <a:off x="5837733" y="5293337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7D7D4B3-2A41-47AD-B157-BAE326C237D6}"/>
              </a:ext>
            </a:extLst>
          </p:cNvPr>
          <p:cNvSpPr txBox="1"/>
          <p:nvPr/>
        </p:nvSpPr>
        <p:spPr>
          <a:xfrm>
            <a:off x="5831276" y="5554817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9E718BE-F4FE-43A3-8CE6-7578F30623AD}"/>
              </a:ext>
            </a:extLst>
          </p:cNvPr>
          <p:cNvSpPr txBox="1"/>
          <p:nvPr/>
        </p:nvSpPr>
        <p:spPr>
          <a:xfrm>
            <a:off x="7228859" y="5293337"/>
            <a:ext cx="713856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7AF10E-8338-4B05-ABB1-938BF07BB37B}"/>
              </a:ext>
            </a:extLst>
          </p:cNvPr>
          <p:cNvSpPr txBox="1"/>
          <p:nvPr/>
        </p:nvSpPr>
        <p:spPr>
          <a:xfrm>
            <a:off x="7222403" y="5554817"/>
            <a:ext cx="71772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193A163-6D60-428E-B119-8EB4ECF54599}"/>
              </a:ext>
            </a:extLst>
          </p:cNvPr>
          <p:cNvSpPr txBox="1"/>
          <p:nvPr/>
        </p:nvSpPr>
        <p:spPr>
          <a:xfrm>
            <a:off x="1071412" y="4761220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E96426-B7BF-4E44-8C06-1D64C87F1DAC}"/>
              </a:ext>
            </a:extLst>
          </p:cNvPr>
          <p:cNvSpPr txBox="1"/>
          <p:nvPr/>
        </p:nvSpPr>
        <p:spPr>
          <a:xfrm>
            <a:off x="1069387" y="5323985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6031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1F5AC2-AC3F-41A3-8C87-A99D1A268422}"/>
              </a:ext>
            </a:extLst>
          </p:cNvPr>
          <p:cNvSpPr/>
          <p:nvPr/>
        </p:nvSpPr>
        <p:spPr>
          <a:xfrm>
            <a:off x="2010025" y="438853"/>
            <a:ext cx="4921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a-GE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მონაცემთა განახლება ჯამისათვის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551197" y="4479503"/>
            <a:ext cx="3751040" cy="46166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ka-GE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მოხდება მხოლოდ ორი ცვლილება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A9DF3-8963-4C51-AE58-E176BB131CE0}"/>
              </a:ext>
            </a:extLst>
          </p:cNvPr>
          <p:cNvSpPr txBox="1"/>
          <p:nvPr/>
        </p:nvSpPr>
        <p:spPr>
          <a:xfrm>
            <a:off x="4760551" y="3201162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85541E-0FDA-4EA0-A864-5ED44DAA64D1}"/>
              </a:ext>
            </a:extLst>
          </p:cNvPr>
          <p:cNvSpPr txBox="1"/>
          <p:nvPr/>
        </p:nvSpPr>
        <p:spPr>
          <a:xfrm>
            <a:off x="1531662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529DE4-27A4-4F42-9781-E1AC75E59BF2}"/>
              </a:ext>
            </a:extLst>
          </p:cNvPr>
          <p:cNvSpPr txBox="1"/>
          <p:nvPr/>
        </p:nvSpPr>
        <p:spPr>
          <a:xfrm>
            <a:off x="1783689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7650F2-0149-452D-A8EC-7DC79A97BD24}"/>
              </a:ext>
            </a:extLst>
          </p:cNvPr>
          <p:cNvSpPr txBox="1"/>
          <p:nvPr/>
        </p:nvSpPr>
        <p:spPr>
          <a:xfrm>
            <a:off x="2035717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DDFA2A-6D19-4D37-A7B4-7DC79BD47808}"/>
              </a:ext>
            </a:extLst>
          </p:cNvPr>
          <p:cNvSpPr txBox="1"/>
          <p:nvPr/>
        </p:nvSpPr>
        <p:spPr>
          <a:xfrm>
            <a:off x="2251741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ACAE4-38F4-45FB-92BC-5D448C44E72A}"/>
              </a:ext>
            </a:extLst>
          </p:cNvPr>
          <p:cNvSpPr txBox="1"/>
          <p:nvPr/>
        </p:nvSpPr>
        <p:spPr>
          <a:xfrm>
            <a:off x="2467766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FD485-80B6-434B-AF60-00E94FC3D2C8}"/>
              </a:ext>
            </a:extLst>
          </p:cNvPr>
          <p:cNvSpPr txBox="1"/>
          <p:nvPr/>
        </p:nvSpPr>
        <p:spPr>
          <a:xfrm>
            <a:off x="2951820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70C2DC-BD5A-4EF5-8F50-795B3AF9373E}"/>
              </a:ext>
            </a:extLst>
          </p:cNvPr>
          <p:cNvSpPr txBox="1"/>
          <p:nvPr/>
        </p:nvSpPr>
        <p:spPr>
          <a:xfrm>
            <a:off x="3193918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7A63C8-CFB8-4692-BDEB-C18945635E3A}"/>
              </a:ext>
            </a:extLst>
          </p:cNvPr>
          <p:cNvSpPr txBox="1"/>
          <p:nvPr/>
        </p:nvSpPr>
        <p:spPr>
          <a:xfrm>
            <a:off x="3437498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31FE7E-4729-4881-8587-E99DF872BC79}"/>
              </a:ext>
            </a:extLst>
          </p:cNvPr>
          <p:cNvSpPr txBox="1"/>
          <p:nvPr/>
        </p:nvSpPr>
        <p:spPr>
          <a:xfrm>
            <a:off x="3669525" y="3201162"/>
            <a:ext cx="2360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0705A1-F081-47FD-8D92-905D0E691925}"/>
              </a:ext>
            </a:extLst>
          </p:cNvPr>
          <p:cNvSpPr txBox="1"/>
          <p:nvPr/>
        </p:nvSpPr>
        <p:spPr>
          <a:xfrm>
            <a:off x="3907926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6C11D2-BFBF-489E-83F2-121DFD68C44E}"/>
              </a:ext>
            </a:extLst>
          </p:cNvPr>
          <p:cNvSpPr txBox="1"/>
          <p:nvPr/>
        </p:nvSpPr>
        <p:spPr>
          <a:xfrm>
            <a:off x="4352778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73C73B-AAEC-45E7-AA05-108691C7F17F}"/>
              </a:ext>
            </a:extLst>
          </p:cNvPr>
          <p:cNvSpPr txBox="1"/>
          <p:nvPr/>
        </p:nvSpPr>
        <p:spPr>
          <a:xfrm>
            <a:off x="4581249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1D3A0F-466F-40C9-A9DD-F50040E52660}"/>
              </a:ext>
            </a:extLst>
          </p:cNvPr>
          <p:cNvSpPr txBox="1"/>
          <p:nvPr/>
        </p:nvSpPr>
        <p:spPr>
          <a:xfrm>
            <a:off x="4827234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D53918-8AA3-4C18-9BCD-86FF598206BE}"/>
              </a:ext>
            </a:extLst>
          </p:cNvPr>
          <p:cNvSpPr txBox="1"/>
          <p:nvPr/>
        </p:nvSpPr>
        <p:spPr>
          <a:xfrm>
            <a:off x="5072857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A43FF63-626F-4A80-A273-C11B19FC5463}"/>
              </a:ext>
            </a:extLst>
          </p:cNvPr>
          <p:cNvSpPr txBox="1"/>
          <p:nvPr/>
        </p:nvSpPr>
        <p:spPr>
          <a:xfrm>
            <a:off x="5320853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0867C0-AA97-488D-A39B-33641203B2F6}"/>
              </a:ext>
            </a:extLst>
          </p:cNvPr>
          <p:cNvSpPr txBox="1"/>
          <p:nvPr/>
        </p:nvSpPr>
        <p:spPr>
          <a:xfrm>
            <a:off x="7543613" y="3201162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BE0ED6-B88E-4AE3-9711-5AF1DD4BC874}"/>
              </a:ext>
            </a:extLst>
          </p:cNvPr>
          <p:cNvSpPr txBox="1"/>
          <p:nvPr/>
        </p:nvSpPr>
        <p:spPr>
          <a:xfrm>
            <a:off x="5734882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D865F42-DF04-49D9-A52A-A4A2680469AB}"/>
              </a:ext>
            </a:extLst>
          </p:cNvPr>
          <p:cNvSpPr txBox="1"/>
          <p:nvPr/>
        </p:nvSpPr>
        <p:spPr>
          <a:xfrm>
            <a:off x="5976980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B34ED5-D3B7-4C17-933D-FF8348BBBDDD}"/>
              </a:ext>
            </a:extLst>
          </p:cNvPr>
          <p:cNvSpPr txBox="1"/>
          <p:nvPr/>
        </p:nvSpPr>
        <p:spPr>
          <a:xfrm>
            <a:off x="6220560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7E0C70-2F01-4E68-95F9-81A333E9E653}"/>
              </a:ext>
            </a:extLst>
          </p:cNvPr>
          <p:cNvSpPr txBox="1"/>
          <p:nvPr/>
        </p:nvSpPr>
        <p:spPr>
          <a:xfrm>
            <a:off x="6452587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683DD74-DE73-498C-9A79-20D0D5746308}"/>
              </a:ext>
            </a:extLst>
          </p:cNvPr>
          <p:cNvSpPr txBox="1"/>
          <p:nvPr/>
        </p:nvSpPr>
        <p:spPr>
          <a:xfrm>
            <a:off x="6680234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E0CB25-BC2C-4494-B69C-29D239E7C0EE}"/>
              </a:ext>
            </a:extLst>
          </p:cNvPr>
          <p:cNvSpPr txBox="1"/>
          <p:nvPr/>
        </p:nvSpPr>
        <p:spPr>
          <a:xfrm>
            <a:off x="7135840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38D3F9-62AC-4794-B1B2-2F2B2DBD8304}"/>
              </a:ext>
            </a:extLst>
          </p:cNvPr>
          <p:cNvSpPr txBox="1"/>
          <p:nvPr/>
        </p:nvSpPr>
        <p:spPr>
          <a:xfrm>
            <a:off x="7364311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38F2E07-7578-4F3B-8482-81242CB7E5B2}"/>
              </a:ext>
            </a:extLst>
          </p:cNvPr>
          <p:cNvSpPr txBox="1"/>
          <p:nvPr/>
        </p:nvSpPr>
        <p:spPr>
          <a:xfrm>
            <a:off x="7610296" y="3201162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C613B9-F329-406B-9205-ACF457DD68EB}"/>
              </a:ext>
            </a:extLst>
          </p:cNvPr>
          <p:cNvSpPr txBox="1"/>
          <p:nvPr/>
        </p:nvSpPr>
        <p:spPr>
          <a:xfrm>
            <a:off x="1511493" y="3714510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0848FE5-4A4E-4E3A-940E-87332DE36677}"/>
              </a:ext>
            </a:extLst>
          </p:cNvPr>
          <p:cNvSpPr txBox="1"/>
          <p:nvPr/>
        </p:nvSpPr>
        <p:spPr>
          <a:xfrm>
            <a:off x="1505036" y="3975990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484F1C-F715-465E-9235-6B86F2FFF7BC}"/>
              </a:ext>
            </a:extLst>
          </p:cNvPr>
          <p:cNvSpPr txBox="1"/>
          <p:nvPr/>
        </p:nvSpPr>
        <p:spPr>
          <a:xfrm>
            <a:off x="4782596" y="2897451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E6916C9-F693-4C35-A170-3263990719A1}"/>
              </a:ext>
            </a:extLst>
          </p:cNvPr>
          <p:cNvSpPr txBox="1"/>
          <p:nvPr/>
        </p:nvSpPr>
        <p:spPr>
          <a:xfrm>
            <a:off x="1531662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49373F2-9E4F-4A2E-A8BC-B5F387BA4715}"/>
              </a:ext>
            </a:extLst>
          </p:cNvPr>
          <p:cNvSpPr txBox="1"/>
          <p:nvPr/>
        </p:nvSpPr>
        <p:spPr>
          <a:xfrm>
            <a:off x="1783689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5CD127-0A5C-4581-B291-1E27884E610B}"/>
              </a:ext>
            </a:extLst>
          </p:cNvPr>
          <p:cNvSpPr txBox="1"/>
          <p:nvPr/>
        </p:nvSpPr>
        <p:spPr>
          <a:xfrm>
            <a:off x="2035717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7B509E-521B-40CF-BCCE-202139657FC4}"/>
              </a:ext>
            </a:extLst>
          </p:cNvPr>
          <p:cNvSpPr txBox="1"/>
          <p:nvPr/>
        </p:nvSpPr>
        <p:spPr>
          <a:xfrm>
            <a:off x="2251741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B6286F-2541-47FE-8474-D468F50E6D42}"/>
              </a:ext>
            </a:extLst>
          </p:cNvPr>
          <p:cNvSpPr txBox="1"/>
          <p:nvPr/>
        </p:nvSpPr>
        <p:spPr>
          <a:xfrm>
            <a:off x="2467766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E35B50-B8B8-4665-9CE7-5919B482B35A}"/>
              </a:ext>
            </a:extLst>
          </p:cNvPr>
          <p:cNvSpPr txBox="1"/>
          <p:nvPr/>
        </p:nvSpPr>
        <p:spPr>
          <a:xfrm>
            <a:off x="2951820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88ADD4-8215-45E7-8F7E-7FB6E48A450D}"/>
              </a:ext>
            </a:extLst>
          </p:cNvPr>
          <p:cNvSpPr txBox="1"/>
          <p:nvPr/>
        </p:nvSpPr>
        <p:spPr>
          <a:xfrm>
            <a:off x="3193918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A6BEA7A-5A7A-486C-9D89-91C78B425736}"/>
              </a:ext>
            </a:extLst>
          </p:cNvPr>
          <p:cNvSpPr txBox="1"/>
          <p:nvPr/>
        </p:nvSpPr>
        <p:spPr>
          <a:xfrm>
            <a:off x="3437498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5C520E-7C27-4A23-81B6-DB96E4E6FB5E}"/>
              </a:ext>
            </a:extLst>
          </p:cNvPr>
          <p:cNvSpPr txBox="1"/>
          <p:nvPr/>
        </p:nvSpPr>
        <p:spPr>
          <a:xfrm>
            <a:off x="3669525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6AF180-B456-4400-8811-4144B1D3C1FB}"/>
              </a:ext>
            </a:extLst>
          </p:cNvPr>
          <p:cNvSpPr txBox="1"/>
          <p:nvPr/>
        </p:nvSpPr>
        <p:spPr>
          <a:xfrm>
            <a:off x="3907926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BD5466-7B57-47C8-8509-EC7D3129BF02}"/>
              </a:ext>
            </a:extLst>
          </p:cNvPr>
          <p:cNvSpPr txBox="1"/>
          <p:nvPr/>
        </p:nvSpPr>
        <p:spPr>
          <a:xfrm>
            <a:off x="4352778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CD7A38D-193B-458A-ACB7-E8B6157956FE}"/>
              </a:ext>
            </a:extLst>
          </p:cNvPr>
          <p:cNvSpPr txBox="1"/>
          <p:nvPr/>
        </p:nvSpPr>
        <p:spPr>
          <a:xfrm>
            <a:off x="4581249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6364B84-202C-42D7-A231-1CA74939E524}"/>
              </a:ext>
            </a:extLst>
          </p:cNvPr>
          <p:cNvSpPr txBox="1"/>
          <p:nvPr/>
        </p:nvSpPr>
        <p:spPr>
          <a:xfrm>
            <a:off x="4827234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307A3E8-9FF5-47C9-8A6F-48EC34F2C8D8}"/>
              </a:ext>
            </a:extLst>
          </p:cNvPr>
          <p:cNvSpPr txBox="1"/>
          <p:nvPr/>
        </p:nvSpPr>
        <p:spPr>
          <a:xfrm>
            <a:off x="5072857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D1BDA52-2A87-45F9-88A4-723ED77AD79A}"/>
              </a:ext>
            </a:extLst>
          </p:cNvPr>
          <p:cNvSpPr txBox="1"/>
          <p:nvPr/>
        </p:nvSpPr>
        <p:spPr>
          <a:xfrm>
            <a:off x="5320853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E5C1D3A-24BA-4390-9628-C0112B443149}"/>
              </a:ext>
            </a:extLst>
          </p:cNvPr>
          <p:cNvSpPr txBox="1"/>
          <p:nvPr/>
        </p:nvSpPr>
        <p:spPr>
          <a:xfrm>
            <a:off x="7565658" y="2897451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3A5944-21D1-42D4-9125-F1E2B52ADCEC}"/>
              </a:ext>
            </a:extLst>
          </p:cNvPr>
          <p:cNvSpPr txBox="1"/>
          <p:nvPr/>
        </p:nvSpPr>
        <p:spPr>
          <a:xfrm>
            <a:off x="5734882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C9A7F34-CDDC-4736-BED7-1BBFDD1ED69C}"/>
              </a:ext>
            </a:extLst>
          </p:cNvPr>
          <p:cNvSpPr txBox="1"/>
          <p:nvPr/>
        </p:nvSpPr>
        <p:spPr>
          <a:xfrm>
            <a:off x="5976980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8AA5D0-4141-406A-8173-C1A7CE2BFBEE}"/>
              </a:ext>
            </a:extLst>
          </p:cNvPr>
          <p:cNvSpPr txBox="1"/>
          <p:nvPr/>
        </p:nvSpPr>
        <p:spPr>
          <a:xfrm>
            <a:off x="6220560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4E7238F-CE24-455E-932A-819ED2D3ADBD}"/>
              </a:ext>
            </a:extLst>
          </p:cNvPr>
          <p:cNvSpPr txBox="1"/>
          <p:nvPr/>
        </p:nvSpPr>
        <p:spPr>
          <a:xfrm>
            <a:off x="6452587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1127B2-8ADC-4E57-8ACA-50DC099558C6}"/>
              </a:ext>
            </a:extLst>
          </p:cNvPr>
          <p:cNvSpPr txBox="1"/>
          <p:nvPr/>
        </p:nvSpPr>
        <p:spPr>
          <a:xfrm>
            <a:off x="6680234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013704-7448-474F-BCB7-65846F36F6D0}"/>
              </a:ext>
            </a:extLst>
          </p:cNvPr>
          <p:cNvSpPr txBox="1"/>
          <p:nvPr/>
        </p:nvSpPr>
        <p:spPr>
          <a:xfrm>
            <a:off x="7135840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7340EF-8535-4BEC-BE38-913687326ED8}"/>
              </a:ext>
            </a:extLst>
          </p:cNvPr>
          <p:cNvSpPr txBox="1"/>
          <p:nvPr/>
        </p:nvSpPr>
        <p:spPr>
          <a:xfrm>
            <a:off x="7364311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A0B82B6-62DE-411A-93F6-0EF2E182F14B}"/>
              </a:ext>
            </a:extLst>
          </p:cNvPr>
          <p:cNvSpPr txBox="1"/>
          <p:nvPr/>
        </p:nvSpPr>
        <p:spPr>
          <a:xfrm>
            <a:off x="7610296" y="2897451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357556E-B672-4267-BABA-7AD66C3A5D63}"/>
              </a:ext>
            </a:extLst>
          </p:cNvPr>
          <p:cNvSpPr txBox="1"/>
          <p:nvPr/>
        </p:nvSpPr>
        <p:spPr>
          <a:xfrm>
            <a:off x="2958277" y="3708371"/>
            <a:ext cx="119229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7FA7CA-FD96-4DF8-AA2D-C14AD00EC321}"/>
              </a:ext>
            </a:extLst>
          </p:cNvPr>
          <p:cNvSpPr txBox="1"/>
          <p:nvPr/>
        </p:nvSpPr>
        <p:spPr>
          <a:xfrm>
            <a:off x="2951820" y="3969851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5DE1665-0C55-4D10-AD4C-1E9387C5E434}"/>
              </a:ext>
            </a:extLst>
          </p:cNvPr>
          <p:cNvSpPr txBox="1"/>
          <p:nvPr/>
        </p:nvSpPr>
        <p:spPr>
          <a:xfrm>
            <a:off x="4405061" y="3708371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65FC575-861D-422D-9C03-C7E2D19C2625}"/>
              </a:ext>
            </a:extLst>
          </p:cNvPr>
          <p:cNvSpPr txBox="1"/>
          <p:nvPr/>
        </p:nvSpPr>
        <p:spPr>
          <a:xfrm>
            <a:off x="4398604" y="3969851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01C16D-EFE4-420C-B4B0-600DB4607139}"/>
              </a:ext>
            </a:extLst>
          </p:cNvPr>
          <p:cNvSpPr txBox="1"/>
          <p:nvPr/>
        </p:nvSpPr>
        <p:spPr>
          <a:xfrm>
            <a:off x="5741339" y="3705058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0B86BD-54EF-4BB7-9ED5-B378C42FB181}"/>
              </a:ext>
            </a:extLst>
          </p:cNvPr>
          <p:cNvSpPr txBox="1"/>
          <p:nvPr/>
        </p:nvSpPr>
        <p:spPr>
          <a:xfrm>
            <a:off x="5734882" y="3966538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71BFFF-5518-409F-9AFA-0D5CC4F2FD5E}"/>
              </a:ext>
            </a:extLst>
          </p:cNvPr>
          <p:cNvSpPr txBox="1"/>
          <p:nvPr/>
        </p:nvSpPr>
        <p:spPr>
          <a:xfrm>
            <a:off x="7132465" y="3705058"/>
            <a:ext cx="713856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2D43610-2A62-4BE7-BD9E-6D0564A0AC16}"/>
              </a:ext>
            </a:extLst>
          </p:cNvPr>
          <p:cNvSpPr txBox="1"/>
          <p:nvPr/>
        </p:nvSpPr>
        <p:spPr>
          <a:xfrm>
            <a:off x="7126009" y="3966538"/>
            <a:ext cx="71772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8002626-75C9-4F9A-8BDD-C0243BD2D363}"/>
              </a:ext>
            </a:extLst>
          </p:cNvPr>
          <p:cNvSpPr txBox="1"/>
          <p:nvPr/>
        </p:nvSpPr>
        <p:spPr>
          <a:xfrm>
            <a:off x="975018" y="3172941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2FB68C4-B0F9-4E09-BB87-96686BE04309}"/>
              </a:ext>
            </a:extLst>
          </p:cNvPr>
          <p:cNvSpPr txBox="1"/>
          <p:nvPr/>
        </p:nvSpPr>
        <p:spPr>
          <a:xfrm>
            <a:off x="972993" y="3735706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41CD32-2AB1-4786-85B4-A04B5E29471B}"/>
              </a:ext>
            </a:extLst>
          </p:cNvPr>
          <p:cNvCxnSpPr>
            <a:cxnSpLocks/>
          </p:cNvCxnSpPr>
          <p:nvPr/>
        </p:nvCxnSpPr>
        <p:spPr>
          <a:xfrm flipH="1" flipV="1">
            <a:off x="3832790" y="3537012"/>
            <a:ext cx="775214" cy="9961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AD03807-84DD-4D48-BD69-D3AC15CBBA90}"/>
              </a:ext>
            </a:extLst>
          </p:cNvPr>
          <p:cNvCxnSpPr>
            <a:cxnSpLocks/>
          </p:cNvCxnSpPr>
          <p:nvPr/>
        </p:nvCxnSpPr>
        <p:spPr>
          <a:xfrm flipH="1" flipV="1">
            <a:off x="3699263" y="3918720"/>
            <a:ext cx="822322" cy="7340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5">
            <a:extLst>
              <a:ext uri="{FF2B5EF4-FFF2-40B4-BE49-F238E27FC236}">
                <a16:creationId xmlns:a16="http://schemas.microsoft.com/office/drawing/2014/main" id="{93FD5D05-DDE4-49A9-AD1A-ADF7F2075DCD}"/>
              </a:ext>
            </a:extLst>
          </p:cNvPr>
          <p:cNvSpPr txBox="1">
            <a:spLocks noChangeArrowheads="1"/>
          </p:cNvSpPr>
          <p:nvPr/>
        </p:nvSpPr>
        <p:spPr>
          <a:xfrm>
            <a:off x="828270" y="1087490"/>
            <a:ext cx="7992202" cy="136940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ka-GE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ვთქვათ, მასივის მე-8 ინდექსზე მყოფი ელემენტი 2 შეცვალეს და მისი ახალი მნიშვნელობაა 9, ეს გამოიწვევს მხოლოდ ორ ცვლილებას: გახორციელდება მინიჭება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A[8]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=9 და ახალი და ძველი მნიშნელობების სხვაობა დაემატება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 B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 მასივის შესაბამის ელემენტს.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B[1]=20+(9-2)=27.</a:t>
            </a:r>
            <a:endParaRPr lang="ka-GE" altLang="ka-GE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216A52-C1DA-40B8-A9A3-5387D87E869E}"/>
              </a:ext>
            </a:extLst>
          </p:cNvPr>
          <p:cNvSpPr/>
          <p:nvPr/>
        </p:nvSpPr>
        <p:spPr>
          <a:xfrm>
            <a:off x="998393" y="662994"/>
            <a:ext cx="71472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SQRT-</a:t>
            </a:r>
            <a:r>
              <a:rPr lang="ka-GE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დეკომპოზიცია ინტერვალზე მაქსიმუმის პოვნისათვის</a:t>
            </a:r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6B549-F362-445D-86B0-A6348FF58824}"/>
              </a:ext>
            </a:extLst>
          </p:cNvPr>
          <p:cNvSpPr txBox="1"/>
          <p:nvPr/>
        </p:nvSpPr>
        <p:spPr>
          <a:xfrm>
            <a:off x="4704545" y="2053137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8B81EA-9CF7-44DA-9BE1-6103B5106668}"/>
              </a:ext>
            </a:extLst>
          </p:cNvPr>
          <p:cNvSpPr txBox="1"/>
          <p:nvPr/>
        </p:nvSpPr>
        <p:spPr>
          <a:xfrm>
            <a:off x="1475656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5F18EFF-487F-4626-A484-DF997F6930F8}"/>
              </a:ext>
            </a:extLst>
          </p:cNvPr>
          <p:cNvSpPr txBox="1"/>
          <p:nvPr/>
        </p:nvSpPr>
        <p:spPr>
          <a:xfrm>
            <a:off x="1727683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633C39-7BE8-4908-A837-36D0BB67B26F}"/>
              </a:ext>
            </a:extLst>
          </p:cNvPr>
          <p:cNvSpPr txBox="1"/>
          <p:nvPr/>
        </p:nvSpPr>
        <p:spPr>
          <a:xfrm>
            <a:off x="1979711" y="2053137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24AF22C-03F7-4C3B-8C82-203F0F22B802}"/>
              </a:ext>
            </a:extLst>
          </p:cNvPr>
          <p:cNvSpPr txBox="1"/>
          <p:nvPr/>
        </p:nvSpPr>
        <p:spPr>
          <a:xfrm>
            <a:off x="2195735" y="2053137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2D00C02-F1D4-48AE-9E7A-1B5BDDA60CD8}"/>
              </a:ext>
            </a:extLst>
          </p:cNvPr>
          <p:cNvSpPr txBox="1"/>
          <p:nvPr/>
        </p:nvSpPr>
        <p:spPr>
          <a:xfrm>
            <a:off x="2411760" y="2053137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8682219-B403-43C9-8983-495FB4AF8F03}"/>
              </a:ext>
            </a:extLst>
          </p:cNvPr>
          <p:cNvSpPr txBox="1"/>
          <p:nvPr/>
        </p:nvSpPr>
        <p:spPr>
          <a:xfrm>
            <a:off x="2895814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02AF129-AE69-459D-97A3-0ADB1F2A949C}"/>
              </a:ext>
            </a:extLst>
          </p:cNvPr>
          <p:cNvSpPr txBox="1"/>
          <p:nvPr/>
        </p:nvSpPr>
        <p:spPr>
          <a:xfrm>
            <a:off x="3137912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0194A9-9464-4C38-B296-922AC8A6CAE9}"/>
              </a:ext>
            </a:extLst>
          </p:cNvPr>
          <p:cNvSpPr txBox="1"/>
          <p:nvPr/>
        </p:nvSpPr>
        <p:spPr>
          <a:xfrm>
            <a:off x="3381492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10E827-2665-4238-98EA-F9354F40A55C}"/>
              </a:ext>
            </a:extLst>
          </p:cNvPr>
          <p:cNvSpPr txBox="1"/>
          <p:nvPr/>
        </p:nvSpPr>
        <p:spPr>
          <a:xfrm>
            <a:off x="3613519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C9FADD9-F7F0-466A-9643-47733186AE9A}"/>
              </a:ext>
            </a:extLst>
          </p:cNvPr>
          <p:cNvSpPr txBox="1"/>
          <p:nvPr/>
        </p:nvSpPr>
        <p:spPr>
          <a:xfrm>
            <a:off x="3851920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CD4E283-66D3-4FB3-9B0F-333AE2D8D191}"/>
              </a:ext>
            </a:extLst>
          </p:cNvPr>
          <p:cNvSpPr txBox="1"/>
          <p:nvPr/>
        </p:nvSpPr>
        <p:spPr>
          <a:xfrm>
            <a:off x="4296772" y="2053137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C96B5F3-C5AD-450C-8135-BAC2C85BCCE9}"/>
              </a:ext>
            </a:extLst>
          </p:cNvPr>
          <p:cNvSpPr txBox="1"/>
          <p:nvPr/>
        </p:nvSpPr>
        <p:spPr>
          <a:xfrm>
            <a:off x="4525243" y="2053137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06620AD-EC1E-4947-9966-483D2EDFDD98}"/>
              </a:ext>
            </a:extLst>
          </p:cNvPr>
          <p:cNvSpPr txBox="1"/>
          <p:nvPr/>
        </p:nvSpPr>
        <p:spPr>
          <a:xfrm>
            <a:off x="4771228" y="2053137"/>
            <a:ext cx="23602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13E53B4-7759-45AE-BDCF-2D313AC891CF}"/>
              </a:ext>
            </a:extLst>
          </p:cNvPr>
          <p:cNvSpPr txBox="1"/>
          <p:nvPr/>
        </p:nvSpPr>
        <p:spPr>
          <a:xfrm>
            <a:off x="5016851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3291FA-BF6A-450E-BB9C-E6B69720AB63}"/>
              </a:ext>
            </a:extLst>
          </p:cNvPr>
          <p:cNvSpPr txBox="1"/>
          <p:nvPr/>
        </p:nvSpPr>
        <p:spPr>
          <a:xfrm>
            <a:off x="5264847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B397C04-00B8-45A9-B34F-746FDE945B42}"/>
              </a:ext>
            </a:extLst>
          </p:cNvPr>
          <p:cNvSpPr txBox="1"/>
          <p:nvPr/>
        </p:nvSpPr>
        <p:spPr>
          <a:xfrm>
            <a:off x="7487607" y="2053137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B2E34F3-C0F2-44C2-9AE2-783236AC1DDC}"/>
              </a:ext>
            </a:extLst>
          </p:cNvPr>
          <p:cNvSpPr txBox="1"/>
          <p:nvPr/>
        </p:nvSpPr>
        <p:spPr>
          <a:xfrm>
            <a:off x="5678876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5E764D1-84CD-4F75-83DA-C3B36E03012D}"/>
              </a:ext>
            </a:extLst>
          </p:cNvPr>
          <p:cNvSpPr txBox="1"/>
          <p:nvPr/>
        </p:nvSpPr>
        <p:spPr>
          <a:xfrm>
            <a:off x="5920974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4EC7C85-A868-49B1-A785-54649DD332C6}"/>
              </a:ext>
            </a:extLst>
          </p:cNvPr>
          <p:cNvSpPr txBox="1"/>
          <p:nvPr/>
        </p:nvSpPr>
        <p:spPr>
          <a:xfrm>
            <a:off x="6164554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64B5C37-B9CE-48B7-B727-A8116A1B2397}"/>
              </a:ext>
            </a:extLst>
          </p:cNvPr>
          <p:cNvSpPr txBox="1"/>
          <p:nvPr/>
        </p:nvSpPr>
        <p:spPr>
          <a:xfrm>
            <a:off x="6396581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2556717-DBCF-4E1F-822F-464CE433651F}"/>
              </a:ext>
            </a:extLst>
          </p:cNvPr>
          <p:cNvSpPr txBox="1"/>
          <p:nvPr/>
        </p:nvSpPr>
        <p:spPr>
          <a:xfrm>
            <a:off x="6624228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69CA412-D905-414D-BE88-63EF2F96597E}"/>
              </a:ext>
            </a:extLst>
          </p:cNvPr>
          <p:cNvSpPr txBox="1"/>
          <p:nvPr/>
        </p:nvSpPr>
        <p:spPr>
          <a:xfrm>
            <a:off x="7079834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FA4250-17A9-44FC-977B-CBBD5B010114}"/>
              </a:ext>
            </a:extLst>
          </p:cNvPr>
          <p:cNvSpPr txBox="1"/>
          <p:nvPr/>
        </p:nvSpPr>
        <p:spPr>
          <a:xfrm>
            <a:off x="7308305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932528F-7C7E-40DF-982F-048396BFC81C}"/>
              </a:ext>
            </a:extLst>
          </p:cNvPr>
          <p:cNvSpPr txBox="1"/>
          <p:nvPr/>
        </p:nvSpPr>
        <p:spPr>
          <a:xfrm>
            <a:off x="7554290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396671C-D0BF-49AC-B22E-6E70AD0AA0E4}"/>
              </a:ext>
            </a:extLst>
          </p:cNvPr>
          <p:cNvSpPr txBox="1"/>
          <p:nvPr/>
        </p:nvSpPr>
        <p:spPr>
          <a:xfrm>
            <a:off x="1455487" y="2566485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C29B59F-C655-46BA-9E79-B9CCA5431323}"/>
              </a:ext>
            </a:extLst>
          </p:cNvPr>
          <p:cNvSpPr txBox="1"/>
          <p:nvPr/>
        </p:nvSpPr>
        <p:spPr>
          <a:xfrm>
            <a:off x="1449030" y="2827965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093C61F-6B08-490C-85B9-1F0584CF0280}"/>
              </a:ext>
            </a:extLst>
          </p:cNvPr>
          <p:cNvSpPr txBox="1"/>
          <p:nvPr/>
        </p:nvSpPr>
        <p:spPr>
          <a:xfrm>
            <a:off x="4726590" y="1749426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340558B-C4B2-4890-9080-E3B7DAC9F3E1}"/>
              </a:ext>
            </a:extLst>
          </p:cNvPr>
          <p:cNvSpPr txBox="1"/>
          <p:nvPr/>
        </p:nvSpPr>
        <p:spPr>
          <a:xfrm>
            <a:off x="1475656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4C71ED3-C79D-4716-B9CC-F8EBCD9D4A2D}"/>
              </a:ext>
            </a:extLst>
          </p:cNvPr>
          <p:cNvSpPr txBox="1"/>
          <p:nvPr/>
        </p:nvSpPr>
        <p:spPr>
          <a:xfrm>
            <a:off x="1727683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1EBBAB2-D411-4725-8950-C590E39688D9}"/>
              </a:ext>
            </a:extLst>
          </p:cNvPr>
          <p:cNvSpPr txBox="1"/>
          <p:nvPr/>
        </p:nvSpPr>
        <p:spPr>
          <a:xfrm>
            <a:off x="1979711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B951497-FCA4-4072-94C6-F99CB2C1C495}"/>
              </a:ext>
            </a:extLst>
          </p:cNvPr>
          <p:cNvSpPr txBox="1"/>
          <p:nvPr/>
        </p:nvSpPr>
        <p:spPr>
          <a:xfrm>
            <a:off x="2195735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E217B5C-00A8-45BC-8416-68F4996DE84A}"/>
              </a:ext>
            </a:extLst>
          </p:cNvPr>
          <p:cNvSpPr txBox="1"/>
          <p:nvPr/>
        </p:nvSpPr>
        <p:spPr>
          <a:xfrm>
            <a:off x="2411760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5D35E90-BDD2-401B-ACB6-4D676BBAB44B}"/>
              </a:ext>
            </a:extLst>
          </p:cNvPr>
          <p:cNvSpPr txBox="1"/>
          <p:nvPr/>
        </p:nvSpPr>
        <p:spPr>
          <a:xfrm>
            <a:off x="2895814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C65E64-DE9D-442E-9D65-109527CAF6F4}"/>
              </a:ext>
            </a:extLst>
          </p:cNvPr>
          <p:cNvSpPr txBox="1"/>
          <p:nvPr/>
        </p:nvSpPr>
        <p:spPr>
          <a:xfrm>
            <a:off x="3137912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D04A9A3-B1D9-4F09-A29F-2127D0995EE7}"/>
              </a:ext>
            </a:extLst>
          </p:cNvPr>
          <p:cNvSpPr txBox="1"/>
          <p:nvPr/>
        </p:nvSpPr>
        <p:spPr>
          <a:xfrm>
            <a:off x="3381492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56E1050-51B0-4E9F-B8D2-EE059C78C1C4}"/>
              </a:ext>
            </a:extLst>
          </p:cNvPr>
          <p:cNvSpPr txBox="1"/>
          <p:nvPr/>
        </p:nvSpPr>
        <p:spPr>
          <a:xfrm>
            <a:off x="3613519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D18F4E-C14E-4BF7-B962-8EA4A05E2321}"/>
              </a:ext>
            </a:extLst>
          </p:cNvPr>
          <p:cNvSpPr txBox="1"/>
          <p:nvPr/>
        </p:nvSpPr>
        <p:spPr>
          <a:xfrm>
            <a:off x="3851920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ED78792-6B4A-45DA-A1D9-6786C37C5A7D}"/>
              </a:ext>
            </a:extLst>
          </p:cNvPr>
          <p:cNvSpPr txBox="1"/>
          <p:nvPr/>
        </p:nvSpPr>
        <p:spPr>
          <a:xfrm>
            <a:off x="4296772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56011B0-5129-4FFB-85ED-F10B34C15E6A}"/>
              </a:ext>
            </a:extLst>
          </p:cNvPr>
          <p:cNvSpPr txBox="1"/>
          <p:nvPr/>
        </p:nvSpPr>
        <p:spPr>
          <a:xfrm>
            <a:off x="4525243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5DF47CD-1DD4-4374-B41E-A79E297178DF}"/>
              </a:ext>
            </a:extLst>
          </p:cNvPr>
          <p:cNvSpPr txBox="1"/>
          <p:nvPr/>
        </p:nvSpPr>
        <p:spPr>
          <a:xfrm>
            <a:off x="4771228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FC47B7C-DE78-41A4-88B9-B321B46AD3E6}"/>
              </a:ext>
            </a:extLst>
          </p:cNvPr>
          <p:cNvSpPr txBox="1"/>
          <p:nvPr/>
        </p:nvSpPr>
        <p:spPr>
          <a:xfrm>
            <a:off x="5016851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7B87BEF-EE26-40C5-BAB9-7790DFDA5FA4}"/>
              </a:ext>
            </a:extLst>
          </p:cNvPr>
          <p:cNvSpPr txBox="1"/>
          <p:nvPr/>
        </p:nvSpPr>
        <p:spPr>
          <a:xfrm>
            <a:off x="5264847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BA82812-5B15-4A01-9353-331636636168}"/>
              </a:ext>
            </a:extLst>
          </p:cNvPr>
          <p:cNvSpPr txBox="1"/>
          <p:nvPr/>
        </p:nvSpPr>
        <p:spPr>
          <a:xfrm>
            <a:off x="7509652" y="1749426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7F761F5-6B4D-4802-9F59-587857B14D3C}"/>
              </a:ext>
            </a:extLst>
          </p:cNvPr>
          <p:cNvSpPr txBox="1"/>
          <p:nvPr/>
        </p:nvSpPr>
        <p:spPr>
          <a:xfrm>
            <a:off x="5678876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110EAB-893E-46DD-8AF0-31A6D1CAA8CD}"/>
              </a:ext>
            </a:extLst>
          </p:cNvPr>
          <p:cNvSpPr txBox="1"/>
          <p:nvPr/>
        </p:nvSpPr>
        <p:spPr>
          <a:xfrm>
            <a:off x="5920974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ACFFD49-7E33-4FED-8F32-8536668E125A}"/>
              </a:ext>
            </a:extLst>
          </p:cNvPr>
          <p:cNvSpPr txBox="1"/>
          <p:nvPr/>
        </p:nvSpPr>
        <p:spPr>
          <a:xfrm>
            <a:off x="6164554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7B5CCFB-6D48-408A-9713-B316FA4693D5}"/>
              </a:ext>
            </a:extLst>
          </p:cNvPr>
          <p:cNvSpPr txBox="1"/>
          <p:nvPr/>
        </p:nvSpPr>
        <p:spPr>
          <a:xfrm>
            <a:off x="6396581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E5C9D1A-DBA6-43CA-8688-2C0DE2DA985F}"/>
              </a:ext>
            </a:extLst>
          </p:cNvPr>
          <p:cNvSpPr txBox="1"/>
          <p:nvPr/>
        </p:nvSpPr>
        <p:spPr>
          <a:xfrm>
            <a:off x="6624228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1FE714-4001-4447-A041-F958E62F7D01}"/>
              </a:ext>
            </a:extLst>
          </p:cNvPr>
          <p:cNvSpPr txBox="1"/>
          <p:nvPr/>
        </p:nvSpPr>
        <p:spPr>
          <a:xfrm>
            <a:off x="7079834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4382A3C-5F9D-41BD-BB60-7241C03CB4AD}"/>
              </a:ext>
            </a:extLst>
          </p:cNvPr>
          <p:cNvSpPr txBox="1"/>
          <p:nvPr/>
        </p:nvSpPr>
        <p:spPr>
          <a:xfrm>
            <a:off x="7308305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D7D15F7-7546-4B9A-8A81-2A4C08F06D5C}"/>
              </a:ext>
            </a:extLst>
          </p:cNvPr>
          <p:cNvSpPr txBox="1"/>
          <p:nvPr/>
        </p:nvSpPr>
        <p:spPr>
          <a:xfrm>
            <a:off x="7554290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28F6FB0-8DB0-48C8-B65C-E2053373D745}"/>
              </a:ext>
            </a:extLst>
          </p:cNvPr>
          <p:cNvSpPr txBox="1"/>
          <p:nvPr/>
        </p:nvSpPr>
        <p:spPr>
          <a:xfrm>
            <a:off x="2902271" y="2560346"/>
            <a:ext cx="119229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53AF1AA-299B-4654-8E9F-B280129DC4EA}"/>
              </a:ext>
            </a:extLst>
          </p:cNvPr>
          <p:cNvSpPr txBox="1"/>
          <p:nvPr/>
        </p:nvSpPr>
        <p:spPr>
          <a:xfrm>
            <a:off x="2895814" y="2821826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81211DC-D2C2-47A6-ADD1-E1D7ED4EA5F5}"/>
              </a:ext>
            </a:extLst>
          </p:cNvPr>
          <p:cNvSpPr txBox="1"/>
          <p:nvPr/>
        </p:nvSpPr>
        <p:spPr>
          <a:xfrm>
            <a:off x="4349055" y="2560346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2D9DD8E-258C-465E-B3D8-7F8A574D8CB6}"/>
              </a:ext>
            </a:extLst>
          </p:cNvPr>
          <p:cNvSpPr txBox="1"/>
          <p:nvPr/>
        </p:nvSpPr>
        <p:spPr>
          <a:xfrm>
            <a:off x="4342598" y="2821826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3000895-6E72-447F-BEE4-7D46481B3E3F}"/>
              </a:ext>
            </a:extLst>
          </p:cNvPr>
          <p:cNvSpPr txBox="1"/>
          <p:nvPr/>
        </p:nvSpPr>
        <p:spPr>
          <a:xfrm>
            <a:off x="5685333" y="2557033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50424A9-C2A3-4D3D-BF48-4AAB0726A2C1}"/>
              </a:ext>
            </a:extLst>
          </p:cNvPr>
          <p:cNvSpPr txBox="1"/>
          <p:nvPr/>
        </p:nvSpPr>
        <p:spPr>
          <a:xfrm>
            <a:off x="5678876" y="2818513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853D91F-9F2C-4BF0-90D1-47301C134575}"/>
              </a:ext>
            </a:extLst>
          </p:cNvPr>
          <p:cNvSpPr txBox="1"/>
          <p:nvPr/>
        </p:nvSpPr>
        <p:spPr>
          <a:xfrm>
            <a:off x="7076459" y="2557033"/>
            <a:ext cx="713856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2DF63EB-97A2-4683-AD96-2DF692498B9F}"/>
              </a:ext>
            </a:extLst>
          </p:cNvPr>
          <p:cNvSpPr txBox="1"/>
          <p:nvPr/>
        </p:nvSpPr>
        <p:spPr>
          <a:xfrm>
            <a:off x="7070003" y="2818513"/>
            <a:ext cx="71772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4DB867C-017D-45E1-9401-0F5C5BB4242A}"/>
              </a:ext>
            </a:extLst>
          </p:cNvPr>
          <p:cNvSpPr txBox="1"/>
          <p:nvPr/>
        </p:nvSpPr>
        <p:spPr>
          <a:xfrm>
            <a:off x="919012" y="2024916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5783A03-76C3-4D93-B43A-48EC97912828}"/>
              </a:ext>
            </a:extLst>
          </p:cNvPr>
          <p:cNvSpPr txBox="1"/>
          <p:nvPr/>
        </p:nvSpPr>
        <p:spPr>
          <a:xfrm>
            <a:off x="916987" y="2587681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206" name="Rectangle 5">
            <a:extLst>
              <a:ext uri="{FF2B5EF4-FFF2-40B4-BE49-F238E27FC236}">
                <a16:creationId xmlns:a16="http://schemas.microsoft.com/office/drawing/2014/main" id="{5A5B139E-CC67-47D6-BC3B-03985D5B5765}"/>
              </a:ext>
            </a:extLst>
          </p:cNvPr>
          <p:cNvSpPr txBox="1">
            <a:spLocks noChangeArrowheads="1"/>
          </p:cNvSpPr>
          <p:nvPr/>
        </p:nvSpPr>
        <p:spPr>
          <a:xfrm>
            <a:off x="531997" y="3668062"/>
            <a:ext cx="8288475" cy="159714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ვთქვათ, მოთხოვნილია მაქსიმალური ელემენტის პოვნა [2,12] ინტერვალზე. ერთი ციკლით ვიპოვით მაქსიმუმს მე-2, მე-3 და მე-4 ელემენტებს შორის, შემდეგ ავიღებთ გამზადებულ პასუხს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 მასივიდან [5,9] ინტერვალისათვის  და კიდევ ერთი ციკლი დაგვჭირდება ასევე მე-10, მე-11 და მე-12 ელემენტებს შორის მაქსიმუმის საპოვნელად. საბოლოოდ, მაქსიმუმის არჩევა მოგვიწევს სამ რიცხვს შორის 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max(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US" altLang="ka-GE" sz="1800" dirty="0">
                <a:solidFill>
                  <a:schemeClr val="accent2">
                    <a:lumMod val="75000"/>
                  </a:schemeClr>
                </a:solidFill>
              </a:rPr>
              <a:t>,7,5)=8</a:t>
            </a:r>
            <a:r>
              <a:rPr lang="ka-GE" altLang="ka-GE" sz="18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98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F7A2EF-DF15-4843-BDEB-3C0A458C4095}"/>
              </a:ext>
            </a:extLst>
          </p:cNvPr>
          <p:cNvSpPr/>
          <p:nvPr/>
        </p:nvSpPr>
        <p:spPr>
          <a:xfrm>
            <a:off x="1670966" y="377095"/>
            <a:ext cx="5976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a-GE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მონაცემთა განახლება მაქსიმუმებისათვის</a:t>
            </a:r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3986B-C549-4AD7-8014-BC0C0B0EDA5F}"/>
              </a:ext>
            </a:extLst>
          </p:cNvPr>
          <p:cNvSpPr/>
          <p:nvPr/>
        </p:nvSpPr>
        <p:spPr>
          <a:xfrm>
            <a:off x="694774" y="3386533"/>
            <a:ext cx="8197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>
                <a:solidFill>
                  <a:schemeClr val="accent2">
                    <a:lumMod val="75000"/>
                  </a:schemeClr>
                </a:solidFill>
              </a:rPr>
              <a:t>მაქსიმუმებისათვის მონაცემთა განახლების დროს განსახილველია სამი შემთხვევა: ა) როცა ახალი მონაცემი არ აღემატება საკუთარი შუალედის მაქსიმუმს. ამ შემთხვევაში იცვლება მხოლოდ ელემენტი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ka-GE" dirty="0">
                <a:solidFill>
                  <a:schemeClr val="accent2">
                    <a:lumMod val="75000"/>
                  </a:schemeClr>
                </a:solidFill>
              </a:rPr>
              <a:t>მასივში. ბ) ახალი მონაცემი მეტია აქამდე არსებულ მაქსიმუმზე. მაშინ იცვლება ელემენტი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ka-GE" dirty="0">
                <a:solidFill>
                  <a:schemeClr val="accent2">
                    <a:lumMod val="75000"/>
                  </a:schemeClr>
                </a:solidFill>
              </a:rPr>
              <a:t>მასივში და იგივე მონაცემი ჩაიწერება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a-GE" dirty="0">
                <a:solidFill>
                  <a:schemeClr val="accent2">
                    <a:lumMod val="75000"/>
                  </a:schemeClr>
                </a:solidFill>
              </a:rPr>
              <a:t>-ს შესაბამის  ინდექსზეც (ანუ განახლდება). გ) როცა ახალი მონაცემი ძველ მაქსიმუმს ცვლის უფრო მცირე მნიშვნელობით. ამ შემთხვევაში საჭიროა ციკლით გადავყვეთ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ka-GE" dirty="0">
                <a:solidFill>
                  <a:schemeClr val="accent2">
                    <a:lumMod val="75000"/>
                  </a:schemeClr>
                </a:solidFill>
              </a:rPr>
              <a:t>მასივის შესაბამის უბანს და მისი მაქსიმუმი ხელახლა ვიპოვოთ.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9142C9-E4F8-4ABE-AB87-5E46944F6AF9}"/>
              </a:ext>
            </a:extLst>
          </p:cNvPr>
          <p:cNvSpPr txBox="1"/>
          <p:nvPr/>
        </p:nvSpPr>
        <p:spPr>
          <a:xfrm>
            <a:off x="4704545" y="2053137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CC8B0D-D8F2-4C22-93BB-895487858F78}"/>
              </a:ext>
            </a:extLst>
          </p:cNvPr>
          <p:cNvSpPr txBox="1"/>
          <p:nvPr/>
        </p:nvSpPr>
        <p:spPr>
          <a:xfrm>
            <a:off x="1475656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10821E-C84D-424D-BCFC-E25286B44FF4}"/>
              </a:ext>
            </a:extLst>
          </p:cNvPr>
          <p:cNvSpPr txBox="1"/>
          <p:nvPr/>
        </p:nvSpPr>
        <p:spPr>
          <a:xfrm>
            <a:off x="1727683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3D18E2-C49E-4467-AB2B-79588DCCB2C7}"/>
              </a:ext>
            </a:extLst>
          </p:cNvPr>
          <p:cNvSpPr txBox="1"/>
          <p:nvPr/>
        </p:nvSpPr>
        <p:spPr>
          <a:xfrm>
            <a:off x="1979711" y="2053137"/>
            <a:ext cx="236025" cy="369332"/>
          </a:xfrm>
          <a:prstGeom prst="rect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4BC62D-095E-4D1A-A285-1C84578A5F48}"/>
              </a:ext>
            </a:extLst>
          </p:cNvPr>
          <p:cNvSpPr txBox="1"/>
          <p:nvPr/>
        </p:nvSpPr>
        <p:spPr>
          <a:xfrm>
            <a:off x="2195735" y="2053137"/>
            <a:ext cx="236025" cy="369332"/>
          </a:xfrm>
          <a:prstGeom prst="rect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891001-C530-4116-9455-494E9237D26E}"/>
              </a:ext>
            </a:extLst>
          </p:cNvPr>
          <p:cNvSpPr txBox="1"/>
          <p:nvPr/>
        </p:nvSpPr>
        <p:spPr>
          <a:xfrm>
            <a:off x="2411760" y="2053137"/>
            <a:ext cx="236025" cy="369332"/>
          </a:xfrm>
          <a:prstGeom prst="rect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F2B16A-FBA7-43EE-A5F1-0AF0ED53DA4C}"/>
              </a:ext>
            </a:extLst>
          </p:cNvPr>
          <p:cNvSpPr txBox="1"/>
          <p:nvPr/>
        </p:nvSpPr>
        <p:spPr>
          <a:xfrm>
            <a:off x="2895814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AF1C96-752E-47D2-9EA7-7EC90FC988B3}"/>
              </a:ext>
            </a:extLst>
          </p:cNvPr>
          <p:cNvSpPr txBox="1"/>
          <p:nvPr/>
        </p:nvSpPr>
        <p:spPr>
          <a:xfrm>
            <a:off x="3137912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15A481-22D9-4B7E-B8F0-9FE16CB3A99A}"/>
              </a:ext>
            </a:extLst>
          </p:cNvPr>
          <p:cNvSpPr txBox="1"/>
          <p:nvPr/>
        </p:nvSpPr>
        <p:spPr>
          <a:xfrm>
            <a:off x="3381492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0605B4-4BB3-4FEA-8547-A369E2EC33A2}"/>
              </a:ext>
            </a:extLst>
          </p:cNvPr>
          <p:cNvSpPr txBox="1"/>
          <p:nvPr/>
        </p:nvSpPr>
        <p:spPr>
          <a:xfrm>
            <a:off x="3613519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9D73BC-95E5-44AE-B8E8-A607E042F673}"/>
              </a:ext>
            </a:extLst>
          </p:cNvPr>
          <p:cNvSpPr txBox="1"/>
          <p:nvPr/>
        </p:nvSpPr>
        <p:spPr>
          <a:xfrm>
            <a:off x="3851920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95E6AF2-59B0-4003-8DB4-8483E17C7272}"/>
              </a:ext>
            </a:extLst>
          </p:cNvPr>
          <p:cNvSpPr txBox="1"/>
          <p:nvPr/>
        </p:nvSpPr>
        <p:spPr>
          <a:xfrm>
            <a:off x="4296772" y="2053137"/>
            <a:ext cx="236025" cy="369332"/>
          </a:xfrm>
          <a:prstGeom prst="rect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C94664-CD9D-45D9-AA88-7419421BF217}"/>
              </a:ext>
            </a:extLst>
          </p:cNvPr>
          <p:cNvSpPr txBox="1"/>
          <p:nvPr/>
        </p:nvSpPr>
        <p:spPr>
          <a:xfrm>
            <a:off x="4525243" y="2053137"/>
            <a:ext cx="236025" cy="369332"/>
          </a:xfrm>
          <a:prstGeom prst="rect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528752-25BA-40A5-8727-C0563E554B9D}"/>
              </a:ext>
            </a:extLst>
          </p:cNvPr>
          <p:cNvSpPr txBox="1"/>
          <p:nvPr/>
        </p:nvSpPr>
        <p:spPr>
          <a:xfrm>
            <a:off x="4771228" y="2053137"/>
            <a:ext cx="236025" cy="369332"/>
          </a:xfrm>
          <a:prstGeom prst="rect">
            <a:avLst/>
          </a:prstGeom>
          <a:solidFill>
            <a:schemeClr val="accent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CF06AF-5F48-45FE-98B3-537D233D0F4D}"/>
              </a:ext>
            </a:extLst>
          </p:cNvPr>
          <p:cNvSpPr txBox="1"/>
          <p:nvPr/>
        </p:nvSpPr>
        <p:spPr>
          <a:xfrm>
            <a:off x="5016851" y="2053137"/>
            <a:ext cx="2360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EE1A303-9D68-4609-9B86-E288FE873985}"/>
              </a:ext>
            </a:extLst>
          </p:cNvPr>
          <p:cNvSpPr txBox="1"/>
          <p:nvPr/>
        </p:nvSpPr>
        <p:spPr>
          <a:xfrm>
            <a:off x="5264847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2A5A414-E817-4C4E-B2DD-7E12BBCE944C}"/>
              </a:ext>
            </a:extLst>
          </p:cNvPr>
          <p:cNvSpPr txBox="1"/>
          <p:nvPr/>
        </p:nvSpPr>
        <p:spPr>
          <a:xfrm>
            <a:off x="7487607" y="2053137"/>
            <a:ext cx="457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B7B1B9-55E6-4D62-9F22-C9D98EE9125F}"/>
              </a:ext>
            </a:extLst>
          </p:cNvPr>
          <p:cNvSpPr txBox="1"/>
          <p:nvPr/>
        </p:nvSpPr>
        <p:spPr>
          <a:xfrm>
            <a:off x="5678876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645E916-F373-4432-A2DC-4A809A63CBF6}"/>
              </a:ext>
            </a:extLst>
          </p:cNvPr>
          <p:cNvSpPr txBox="1"/>
          <p:nvPr/>
        </p:nvSpPr>
        <p:spPr>
          <a:xfrm>
            <a:off x="5920974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330592-E49D-461C-B6EA-2F199C8504A7}"/>
              </a:ext>
            </a:extLst>
          </p:cNvPr>
          <p:cNvSpPr txBox="1"/>
          <p:nvPr/>
        </p:nvSpPr>
        <p:spPr>
          <a:xfrm>
            <a:off x="6164554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917251A-B24D-43A3-9193-F33954B85119}"/>
              </a:ext>
            </a:extLst>
          </p:cNvPr>
          <p:cNvSpPr txBox="1"/>
          <p:nvPr/>
        </p:nvSpPr>
        <p:spPr>
          <a:xfrm>
            <a:off x="6396581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F2242F1-11C0-48F1-9575-7ECD415CAE4E}"/>
              </a:ext>
            </a:extLst>
          </p:cNvPr>
          <p:cNvSpPr txBox="1"/>
          <p:nvPr/>
        </p:nvSpPr>
        <p:spPr>
          <a:xfrm>
            <a:off x="6624228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0CF623-DD04-4238-B3D4-748B4B9A6AEC}"/>
              </a:ext>
            </a:extLst>
          </p:cNvPr>
          <p:cNvSpPr txBox="1"/>
          <p:nvPr/>
        </p:nvSpPr>
        <p:spPr>
          <a:xfrm>
            <a:off x="7079834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B63DE6D-7B17-48CA-96FE-48034FDCAB38}"/>
              </a:ext>
            </a:extLst>
          </p:cNvPr>
          <p:cNvSpPr txBox="1"/>
          <p:nvPr/>
        </p:nvSpPr>
        <p:spPr>
          <a:xfrm>
            <a:off x="7308305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8CD656-B9EB-4C8B-9009-8F0F2F816BE9}"/>
              </a:ext>
            </a:extLst>
          </p:cNvPr>
          <p:cNvSpPr txBox="1"/>
          <p:nvPr/>
        </p:nvSpPr>
        <p:spPr>
          <a:xfrm>
            <a:off x="7554290" y="2053137"/>
            <a:ext cx="236025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96B475-8835-4EB7-9CBE-C10FFF283DDD}"/>
              </a:ext>
            </a:extLst>
          </p:cNvPr>
          <p:cNvSpPr txBox="1"/>
          <p:nvPr/>
        </p:nvSpPr>
        <p:spPr>
          <a:xfrm>
            <a:off x="1455487" y="2566485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96549A3-9680-4E0A-AEC3-5F099D4E8CF8}"/>
              </a:ext>
            </a:extLst>
          </p:cNvPr>
          <p:cNvSpPr txBox="1"/>
          <p:nvPr/>
        </p:nvSpPr>
        <p:spPr>
          <a:xfrm>
            <a:off x="1449030" y="2827965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D27A7E5-5D4F-4E53-9198-5ACD9138CF4A}"/>
              </a:ext>
            </a:extLst>
          </p:cNvPr>
          <p:cNvSpPr txBox="1"/>
          <p:nvPr/>
        </p:nvSpPr>
        <p:spPr>
          <a:xfrm>
            <a:off x="4726590" y="1749426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D6B5D-72FB-423E-A044-1FD3A8E84841}"/>
              </a:ext>
            </a:extLst>
          </p:cNvPr>
          <p:cNvSpPr txBox="1"/>
          <p:nvPr/>
        </p:nvSpPr>
        <p:spPr>
          <a:xfrm>
            <a:off x="1475656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8E1FE2-23B7-4F54-83C5-BDC057415C9F}"/>
              </a:ext>
            </a:extLst>
          </p:cNvPr>
          <p:cNvSpPr txBox="1"/>
          <p:nvPr/>
        </p:nvSpPr>
        <p:spPr>
          <a:xfrm>
            <a:off x="1727683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13B57CD-5A36-42EC-99EF-42DD8F82B34A}"/>
              </a:ext>
            </a:extLst>
          </p:cNvPr>
          <p:cNvSpPr txBox="1"/>
          <p:nvPr/>
        </p:nvSpPr>
        <p:spPr>
          <a:xfrm>
            <a:off x="1979711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09B3D47-8AD7-4240-B957-3987D26C01EC}"/>
              </a:ext>
            </a:extLst>
          </p:cNvPr>
          <p:cNvSpPr txBox="1"/>
          <p:nvPr/>
        </p:nvSpPr>
        <p:spPr>
          <a:xfrm>
            <a:off x="2195735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48F7CDD-5BEE-41D6-BEF7-2335016C41EF}"/>
              </a:ext>
            </a:extLst>
          </p:cNvPr>
          <p:cNvSpPr txBox="1"/>
          <p:nvPr/>
        </p:nvSpPr>
        <p:spPr>
          <a:xfrm>
            <a:off x="2411760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355FF57-6630-4020-B12A-8CF242B2ED17}"/>
              </a:ext>
            </a:extLst>
          </p:cNvPr>
          <p:cNvSpPr txBox="1"/>
          <p:nvPr/>
        </p:nvSpPr>
        <p:spPr>
          <a:xfrm>
            <a:off x="2895814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0F781F-9348-4899-90F2-4FE1C8559FCE}"/>
              </a:ext>
            </a:extLst>
          </p:cNvPr>
          <p:cNvSpPr txBox="1"/>
          <p:nvPr/>
        </p:nvSpPr>
        <p:spPr>
          <a:xfrm>
            <a:off x="3137912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FB8961-A322-4186-9620-FCE5D4E3E121}"/>
              </a:ext>
            </a:extLst>
          </p:cNvPr>
          <p:cNvSpPr txBox="1"/>
          <p:nvPr/>
        </p:nvSpPr>
        <p:spPr>
          <a:xfrm>
            <a:off x="3381492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D9BA16-3C57-44FC-8836-59BE8BC8C307}"/>
              </a:ext>
            </a:extLst>
          </p:cNvPr>
          <p:cNvSpPr txBox="1"/>
          <p:nvPr/>
        </p:nvSpPr>
        <p:spPr>
          <a:xfrm>
            <a:off x="3613519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00220B6-D7C9-451F-B4ED-D94006FCE20F}"/>
              </a:ext>
            </a:extLst>
          </p:cNvPr>
          <p:cNvSpPr txBox="1"/>
          <p:nvPr/>
        </p:nvSpPr>
        <p:spPr>
          <a:xfrm>
            <a:off x="3851920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72D30FE-9242-414B-9FB1-E12A9BBA9AB8}"/>
              </a:ext>
            </a:extLst>
          </p:cNvPr>
          <p:cNvSpPr txBox="1"/>
          <p:nvPr/>
        </p:nvSpPr>
        <p:spPr>
          <a:xfrm>
            <a:off x="4296772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6E34E07-3532-41D8-B391-FFCE61356B1E}"/>
              </a:ext>
            </a:extLst>
          </p:cNvPr>
          <p:cNvSpPr txBox="1"/>
          <p:nvPr/>
        </p:nvSpPr>
        <p:spPr>
          <a:xfrm>
            <a:off x="4525243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DD177F8-179B-4FD0-AD9B-DBC10333FC48}"/>
              </a:ext>
            </a:extLst>
          </p:cNvPr>
          <p:cNvSpPr txBox="1"/>
          <p:nvPr/>
        </p:nvSpPr>
        <p:spPr>
          <a:xfrm>
            <a:off x="4771228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D7EF8BA-0EE4-45AF-9937-F523D447ACFC}"/>
              </a:ext>
            </a:extLst>
          </p:cNvPr>
          <p:cNvSpPr txBox="1"/>
          <p:nvPr/>
        </p:nvSpPr>
        <p:spPr>
          <a:xfrm>
            <a:off x="5016851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4CDA923-B035-41C2-8553-7027C65A3019}"/>
              </a:ext>
            </a:extLst>
          </p:cNvPr>
          <p:cNvSpPr txBox="1"/>
          <p:nvPr/>
        </p:nvSpPr>
        <p:spPr>
          <a:xfrm>
            <a:off x="5264847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14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5ED1867-83C2-4D8F-91CC-F4F9195BA39A}"/>
              </a:ext>
            </a:extLst>
          </p:cNvPr>
          <p:cNvSpPr txBox="1"/>
          <p:nvPr/>
        </p:nvSpPr>
        <p:spPr>
          <a:xfrm>
            <a:off x="7509652" y="1749426"/>
            <a:ext cx="45719" cy="169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en-US" sz="11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B04F9E4-CC07-4A65-A868-8AF10B0D164D}"/>
              </a:ext>
            </a:extLst>
          </p:cNvPr>
          <p:cNvSpPr txBox="1"/>
          <p:nvPr/>
        </p:nvSpPr>
        <p:spPr>
          <a:xfrm>
            <a:off x="5678876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ECD6EC-A707-44E7-8802-8AEAF4F0852E}"/>
              </a:ext>
            </a:extLst>
          </p:cNvPr>
          <p:cNvSpPr txBox="1"/>
          <p:nvPr/>
        </p:nvSpPr>
        <p:spPr>
          <a:xfrm>
            <a:off x="5920974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16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6D803BF-B53E-42DB-A8F7-5DC964DA234A}"/>
              </a:ext>
            </a:extLst>
          </p:cNvPr>
          <p:cNvSpPr txBox="1"/>
          <p:nvPr/>
        </p:nvSpPr>
        <p:spPr>
          <a:xfrm>
            <a:off x="6164554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17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CEBF1F-0AB5-4ECD-84E2-C3033C055599}"/>
              </a:ext>
            </a:extLst>
          </p:cNvPr>
          <p:cNvSpPr txBox="1"/>
          <p:nvPr/>
        </p:nvSpPr>
        <p:spPr>
          <a:xfrm>
            <a:off x="6396581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18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F93B1A6-16B3-4D0F-907B-12E45204227B}"/>
              </a:ext>
            </a:extLst>
          </p:cNvPr>
          <p:cNvSpPr txBox="1"/>
          <p:nvPr/>
        </p:nvSpPr>
        <p:spPr>
          <a:xfrm>
            <a:off x="6624228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19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D6E7B49-4BB9-42EC-9C8C-377561CFD1DD}"/>
              </a:ext>
            </a:extLst>
          </p:cNvPr>
          <p:cNvSpPr txBox="1"/>
          <p:nvPr/>
        </p:nvSpPr>
        <p:spPr>
          <a:xfrm>
            <a:off x="7079834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151D0F0-7187-4994-B01E-1FF7E2DA3413}"/>
              </a:ext>
            </a:extLst>
          </p:cNvPr>
          <p:cNvSpPr txBox="1"/>
          <p:nvPr/>
        </p:nvSpPr>
        <p:spPr>
          <a:xfrm>
            <a:off x="7308305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74EC4F-9D5A-470C-9D28-7F5D6686FA3E}"/>
              </a:ext>
            </a:extLst>
          </p:cNvPr>
          <p:cNvSpPr txBox="1"/>
          <p:nvPr/>
        </p:nvSpPr>
        <p:spPr>
          <a:xfrm>
            <a:off x="7554290" y="1749426"/>
            <a:ext cx="236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a-GE" sz="1200" dirty="0">
                <a:solidFill>
                  <a:srgbClr val="C00000"/>
                </a:solidFill>
              </a:rPr>
              <a:t>22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47EFF76-C38A-4481-AA70-545E1E93B98B}"/>
              </a:ext>
            </a:extLst>
          </p:cNvPr>
          <p:cNvSpPr txBox="1"/>
          <p:nvPr/>
        </p:nvSpPr>
        <p:spPr>
          <a:xfrm>
            <a:off x="2902271" y="2560346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681F370-8CA0-4368-B84C-9CDA00863FBA}"/>
              </a:ext>
            </a:extLst>
          </p:cNvPr>
          <p:cNvSpPr txBox="1"/>
          <p:nvPr/>
        </p:nvSpPr>
        <p:spPr>
          <a:xfrm>
            <a:off x="2895814" y="2821826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74E8363-FBCB-4B9C-B5C0-7F38418284F3}"/>
              </a:ext>
            </a:extLst>
          </p:cNvPr>
          <p:cNvSpPr txBox="1"/>
          <p:nvPr/>
        </p:nvSpPr>
        <p:spPr>
          <a:xfrm>
            <a:off x="4349055" y="2560346"/>
            <a:ext cx="119229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0BF4A53-9780-4AE5-ACE9-D3F65A4B3C65}"/>
              </a:ext>
            </a:extLst>
          </p:cNvPr>
          <p:cNvSpPr txBox="1"/>
          <p:nvPr/>
        </p:nvSpPr>
        <p:spPr>
          <a:xfrm>
            <a:off x="4342598" y="2821826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4A9240D-746E-4E8D-BC86-5E45EF75D360}"/>
              </a:ext>
            </a:extLst>
          </p:cNvPr>
          <p:cNvSpPr txBox="1"/>
          <p:nvPr/>
        </p:nvSpPr>
        <p:spPr>
          <a:xfrm>
            <a:off x="5685333" y="2557033"/>
            <a:ext cx="1192298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4F10F33-029E-420A-B61F-2BBF9B5E526D}"/>
              </a:ext>
            </a:extLst>
          </p:cNvPr>
          <p:cNvSpPr txBox="1"/>
          <p:nvPr/>
        </p:nvSpPr>
        <p:spPr>
          <a:xfrm>
            <a:off x="5678876" y="2818513"/>
            <a:ext cx="11987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1E25A9-2F69-4D60-9257-907569259076}"/>
              </a:ext>
            </a:extLst>
          </p:cNvPr>
          <p:cNvSpPr txBox="1"/>
          <p:nvPr/>
        </p:nvSpPr>
        <p:spPr>
          <a:xfrm>
            <a:off x="7076459" y="2557033"/>
            <a:ext cx="713856" cy="276999"/>
          </a:xfrm>
          <a:prstGeom prst="rect">
            <a:avLst/>
          </a:prstGeom>
          <a:solidFill>
            <a:srgbClr val="FFCCFF"/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DD20113-053B-4C5F-9EFC-48A5D5784DA5}"/>
              </a:ext>
            </a:extLst>
          </p:cNvPr>
          <p:cNvSpPr txBox="1"/>
          <p:nvPr/>
        </p:nvSpPr>
        <p:spPr>
          <a:xfrm>
            <a:off x="7070003" y="2818513"/>
            <a:ext cx="71772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ka-GE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2095598-0873-4579-A0D9-E237BC5ADF37}"/>
              </a:ext>
            </a:extLst>
          </p:cNvPr>
          <p:cNvSpPr txBox="1"/>
          <p:nvPr/>
        </p:nvSpPr>
        <p:spPr>
          <a:xfrm>
            <a:off x="919012" y="2024916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A0CBE8-5015-4319-A85A-D6496ED52CCB}"/>
              </a:ext>
            </a:extLst>
          </p:cNvPr>
          <p:cNvSpPr txBox="1"/>
          <p:nvPr/>
        </p:nvSpPr>
        <p:spPr>
          <a:xfrm>
            <a:off x="916987" y="2587681"/>
            <a:ext cx="432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7725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62716B-BCCF-4584-9A41-AD4F5D0C89E2}"/>
              </a:ext>
            </a:extLst>
          </p:cNvPr>
          <p:cNvSpPr/>
          <p:nvPr/>
        </p:nvSpPr>
        <p:spPr>
          <a:xfrm>
            <a:off x="935597" y="338764"/>
            <a:ext cx="74888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SQRT </a:t>
            </a:r>
            <a:r>
              <a:rPr lang="ka-GE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დეკომპოზიციის </a:t>
            </a:r>
            <a:r>
              <a:rPr lang="ka-GE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ასიმპტოტიკა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DB7A8E-E2A3-495C-9EC2-483533844A16}"/>
                  </a:ext>
                </a:extLst>
              </p:cNvPr>
              <p:cNvSpPr/>
              <p:nvPr/>
            </p:nvSpPr>
            <p:spPr>
              <a:xfrm>
                <a:off x="719572" y="1448780"/>
                <a:ext cx="8197706" cy="1858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a-GE" dirty="0">
                    <a:solidFill>
                      <a:schemeClr val="accent2">
                        <a:lumMod val="75000"/>
                      </a:schemeClr>
                    </a:solidFill>
                  </a:rPr>
                  <a:t>ჯამის, მინიმუმის ან მაქსიმუმის პოვნისას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SQRT</a:t>
                </a:r>
                <a:r>
                  <a:rPr lang="ka-GE" dirty="0">
                    <a:solidFill>
                      <a:schemeClr val="accent2">
                        <a:lumMod val="75000"/>
                      </a:schemeClr>
                    </a:solidFill>
                  </a:rPr>
                  <a:t> დეკომპოზიცია უარეს შემთხვევაში </a:t>
                </a:r>
                <a:r>
                  <a:rPr lang="ka-GE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ka-GE" altLang="en-US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ka-GE" dirty="0">
                    <a:solidFill>
                      <a:schemeClr val="accent2">
                        <a:lumMod val="75000"/>
                      </a:schemeClr>
                    </a:solidFill>
                  </a:rPr>
                  <a:t> ოპერაციას გააკეთებს, რადგან საწყის და საბოლოო უბნებზე მას შეიძლება მაქსიმუმ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ka-GE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-1</a:t>
                </a:r>
                <a:r>
                  <a:rPr lang="en-US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ka-GE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ოპერაციის გაკეთება დასჭირდეს, ხოლო დანარჩენი უბნების რაოდენობა, ცხადია, რომ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ka-GE" dirty="0">
                    <a:solidFill>
                      <a:schemeClr val="accent2">
                        <a:lumMod val="75000"/>
                      </a:schemeClr>
                    </a:solidFill>
                  </a:rPr>
                  <a:t>-ს არ აღემატება. მონაცემთა  განახლებისას ჯამების დროს </a:t>
                </a:r>
                <a:r>
                  <a:rPr lang="en-US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O(</a:t>
                </a:r>
                <a:r>
                  <a:rPr lang="ka-GE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) </a:t>
                </a:r>
                <a:r>
                  <a:rPr lang="ka-GE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ოპერაცია ჰყოფნის, ხოლო მინიმუმის და მაქსიმუმის პოვნისას </a:t>
                </a:r>
                <a:r>
                  <a:rPr lang="en-US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r>
                  <a:rPr lang="ka-GE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endParaRPr lang="ru-R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DB7A8E-E2A3-495C-9EC2-483533844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1448780"/>
                <a:ext cx="8197706" cy="1858714"/>
              </a:xfrm>
              <a:prstGeom prst="rect">
                <a:avLst/>
              </a:prstGeom>
              <a:blipFill>
                <a:blip r:embed="rId2"/>
                <a:stretch>
                  <a:fillRect l="-595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6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30286</TotalTime>
  <Words>844</Words>
  <Application>Microsoft Office PowerPoint</Application>
  <PresentationFormat>On-screen Show (4:3)</PresentationFormat>
  <Paragraphs>320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Sylfaen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z&amp;z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ორობითი ძებნის ხეები BST (Binary Search Trees)</dc:title>
  <dc:creator>Administrator</dc:creator>
  <cp:lastModifiedBy>Zaza Gamezardashvili</cp:lastModifiedBy>
  <cp:revision>428</cp:revision>
  <dcterms:created xsi:type="dcterms:W3CDTF">2011-04-01T19:21:44Z</dcterms:created>
  <dcterms:modified xsi:type="dcterms:W3CDTF">2022-01-31T18:24:07Z</dcterms:modified>
</cp:coreProperties>
</file>