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2"/>
  </p:notesMasterIdLst>
  <p:handoutMasterIdLst>
    <p:handoutMasterId r:id="rId33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48" r:id="rId13"/>
    <p:sldId id="449" r:id="rId14"/>
    <p:sldId id="402" r:id="rId15"/>
    <p:sldId id="417" r:id="rId16"/>
    <p:sldId id="390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64" r:id="rId26"/>
    <p:sldId id="458" r:id="rId27"/>
    <p:sldId id="461" r:id="rId28"/>
    <p:sldId id="462" r:id="rId29"/>
    <p:sldId id="463" r:id="rId30"/>
    <p:sldId id="324" r:id="rId3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648" autoAdjust="0"/>
  </p:normalViewPr>
  <p:slideViewPr>
    <p:cSldViewPr snapToGrid="0" snapToObjects="1">
      <p:cViewPr>
        <p:scale>
          <a:sx n="152" d="100"/>
          <a:sy n="152" d="100"/>
        </p:scale>
        <p:origin x="-804" y="6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25.04.2016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25.04.2016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54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1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wnload.eclipse.org/buildship/updates/e45/releases/1.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#BNCD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github.com/wdsr/exercise4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4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5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</a:t>
            </a:r>
            <a:r>
              <a:rPr lang="pl-PL" sz="1050" dirty="0" smtClean="0"/>
              <a:t>na niej metody </a:t>
            </a:r>
            <a:r>
              <a:rPr lang="pl-PL" sz="1050" dirty="0" smtClean="0"/>
              <a:t>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  <a:endParaRPr lang="pl-PL" sz="1000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</a:t>
            </a:r>
            <a:r>
              <a:rPr lang="pl-PL" sz="1050" dirty="0" smtClean="0"/>
              <a:t>i </a:t>
            </a:r>
            <a:r>
              <a:rPr lang="pl-PL" sz="1050" dirty="0" smtClean="0"/>
              <a:t>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  <a:endParaRPr lang="pl-PL" sz="1050" dirty="0" smtClean="0"/>
          </a:p>
          <a:p>
            <a:pPr lvl="1"/>
            <a:r>
              <a:rPr lang="pl-PL" sz="1000" dirty="0" smtClean="0"/>
              <a:t>Twoje zadanie: </a:t>
            </a:r>
            <a:r>
              <a:rPr lang="pl-PL" sz="1000" dirty="0" smtClean="0"/>
              <a:t>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  <a:endParaRPr lang="pl-PL" sz="1000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  <a:endParaRPr lang="pl-PL" sz="105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  <a:endParaRPr lang="pl-PL" sz="900" dirty="0" smtClean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  <a:endParaRPr lang="pl-PL" sz="1050" dirty="0" smtClean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  <a:endParaRPr lang="pl-PL" sz="900" dirty="0" smtClean="0">
              <a:solidFill>
                <a:srgbClr val="00B050"/>
              </a:solidFill>
            </a:endParaRP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:p14="http://schemas.microsoft.com/office/powerpoint/2010/main" val="10428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</a:t>
            </a:r>
            <a:r>
              <a:rPr lang="pl-PL" dirty="0" smtClean="0"/>
              <a:t>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  <a:endParaRPr lang="pl-PL" dirty="0" smtClean="0"/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</a:t>
            </a:r>
            <a:r>
              <a:rPr lang="pl-PL" dirty="0" err="1" smtClean="0"/>
              <a:t>Test</a:t>
            </a:r>
            <a:r>
              <a:rPr lang="pl-PL" dirty="0" smtClean="0"/>
              <a:t> powinien się kończyć sukcesem.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</a:t>
            </a:r>
            <a:r>
              <a:rPr lang="pl-PL" dirty="0" smtClean="0"/>
              <a:t>tego ćwiczenia ni</a:t>
            </a:r>
            <a:r>
              <a:rPr lang="pl-PL" dirty="0" smtClean="0"/>
              <a:t>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683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4b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470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683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MSTREJCZEK.QUEUE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22369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89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r>
              <a:rPr lang="pl-PL" dirty="0" smtClean="0"/>
              <a:t>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</a:t>
            </a:r>
            <a:r>
              <a:rPr lang="pl-PL" dirty="0" smtClean="0"/>
              <a:t>wysyłane na kolejkę przez poprzednią aplikację </a:t>
            </a:r>
            <a:r>
              <a:rPr lang="pl-PL" dirty="0" smtClean="0"/>
              <a:t>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26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4c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r>
              <a:rPr lang="pl-PL" dirty="0" smtClean="0"/>
              <a:t>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31992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r>
              <a:rPr lang="pl-PL" dirty="0" smtClean="0"/>
              <a:t>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r>
              <a:rPr lang="pl-PL" dirty="0" smtClean="0"/>
              <a:t>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</a:t>
            </a:r>
            <a:r>
              <a:rPr lang="pl-PL" smtClean="0"/>
              <a:t>część 2/2):</a:t>
            </a:r>
            <a:endParaRPr lang="pl-PL" dirty="0" smtClean="0"/>
          </a:p>
          <a:p>
            <a:pPr lvl="1"/>
            <a:r>
              <a:rPr lang="pl-PL" dirty="0" smtClean="0"/>
              <a:t>Napisz program, będzie odbierał komunikaty </a:t>
            </a:r>
            <a:r>
              <a:rPr lang="pl-PL" dirty="0" smtClean="0"/>
              <a:t>wysyłane na kanał przez poprzednią aplikację </a:t>
            </a:r>
            <a:r>
              <a:rPr lang="pl-PL" dirty="0" smtClean="0"/>
              <a:t>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Odpowiedź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139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690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Message 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JMS Queue Browser</a:t>
            </a:r>
          </a:p>
          <a:p>
            <a:pPr lvl="2"/>
            <a:r>
              <a:rPr lang="pl-PL" dirty="0" smtClean="0"/>
              <a:t>Pozwala przeglądać komunikaty obecne w kolejce bez odbierania ich.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Potwierdzanie odbioru wiadomości – do wyboru:</a:t>
            </a:r>
          </a:p>
          <a:p>
            <a:pPr lvl="2"/>
            <a:r>
              <a:rPr lang="pl-PL" dirty="0" smtClean="0"/>
              <a:t>Transakcje rozproszone (XAConnectionFactory) – przy 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przy zatwierdzaniu transakcji (commit).</a:t>
            </a:r>
          </a:p>
          <a:p>
            <a:pPr lvl="2"/>
            <a:r>
              <a:rPr lang="pl-PL" dirty="0" smtClean="0"/>
              <a:t>Session.AUTO_ACKNOWLEDGE 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(duplikaty).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03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6484</TotalTime>
  <Words>1811</Words>
  <Application>Microsoft Office PowerPoint</Application>
  <PresentationFormat>Pokaz na ekranie (16:9)</PresentationFormat>
  <Paragraphs>307</Paragraphs>
  <Slides>26</Slides>
  <Notes>24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Prezentacja programu PowerPoint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</cp:lastModifiedBy>
  <cp:revision>301</cp:revision>
  <dcterms:created xsi:type="dcterms:W3CDTF">2015-12-01T16:23:26Z</dcterms:created>
  <dcterms:modified xsi:type="dcterms:W3CDTF">2016-04-26T00:56:56Z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