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1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614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42401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880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023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037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9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3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6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6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0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0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5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19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2A11814-2BD5-BC53-6336-8F338AB7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7" y="2020369"/>
            <a:ext cx="7122459" cy="38435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F7A339-E463-7914-519F-E0F449092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482" y="1168846"/>
            <a:ext cx="5275729" cy="2268559"/>
          </a:xfrm>
        </p:spPr>
        <p:txBody>
          <a:bodyPr>
            <a:noAutofit/>
          </a:bodyPr>
          <a:lstStyle/>
          <a:p>
            <a:r>
              <a:rPr lang="es-419" dirty="0"/>
              <a:t>Análisis Funcional de la aplica</a:t>
            </a:r>
            <a:r>
              <a:rPr lang="es-419" dirty="0">
                <a:solidFill>
                  <a:schemeClr val="tx2">
                    <a:lumMod val="25000"/>
                  </a:schemeClr>
                </a:solidFill>
              </a:rPr>
              <a:t>ción</a:t>
            </a:r>
            <a:r>
              <a:rPr lang="es-419" dirty="0"/>
              <a:t> contactos </a:t>
            </a:r>
            <a:r>
              <a:rPr lang="es-419" dirty="0">
                <a:solidFill>
                  <a:schemeClr val="tx2">
                    <a:lumMod val="25000"/>
                  </a:schemeClr>
                </a:solidFill>
              </a:rPr>
              <a:t>de:</a:t>
            </a:r>
            <a:r>
              <a:rPr lang="es-419" dirty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339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0C258-31BB-378B-E50A-F5A45173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6" y="1137118"/>
            <a:ext cx="3558490" cy="1320800"/>
          </a:xfrm>
        </p:spPr>
        <p:txBody>
          <a:bodyPr/>
          <a:lstStyle/>
          <a:p>
            <a:r>
              <a:rPr lang="es-419" dirty="0"/>
              <a:t>Techno Health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4FC91F-2332-3E1F-5102-37E9E1756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06" y="2026118"/>
            <a:ext cx="6893360" cy="3880773"/>
          </a:xfrm>
        </p:spPr>
        <p:txBody>
          <a:bodyPr/>
          <a:lstStyle/>
          <a:p>
            <a:r>
              <a:rPr lang="es-419" dirty="0"/>
              <a:t>Techno Health es una empresa que se dedica a la venta de dispositivos biomédicos para una gran variedad de especialidades.</a:t>
            </a:r>
            <a:endParaRPr lang="es-AR" dirty="0"/>
          </a:p>
          <a:p>
            <a:r>
              <a:rPr lang="es-AR" dirty="0"/>
              <a:t>En el año 2000 comenzaron la búsqueda de un nuevo Software que le permita gestionar todas las áreas de la empresa como una unidad.</a:t>
            </a:r>
          </a:p>
          <a:p>
            <a:r>
              <a:rPr lang="es-AR" dirty="0"/>
              <a:t>Ha realizado la compra de la licencia del software Odoo por 5 años y planea implementarlo plenamente en enero de 2024.</a:t>
            </a:r>
          </a:p>
          <a:p>
            <a:r>
              <a:rPr lang="es-AR" dirty="0"/>
              <a:t>Para poder hacerlo necesitar adaptar algunos módulos a las particularidades de su gestión.</a:t>
            </a:r>
          </a:p>
        </p:txBody>
      </p:sp>
      <p:pic>
        <p:nvPicPr>
          <p:cNvPr id="2050" name="Picture 2" descr="Productos biomédicos - Techno Health">
            <a:extLst>
              <a:ext uri="{FF2B5EF4-FFF2-40B4-BE49-F238E27FC236}">
                <a16:creationId xmlns:a16="http://schemas.microsoft.com/office/drawing/2014/main" id="{55903062-3A6E-B35E-A112-C52FAE108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137118"/>
            <a:ext cx="3213287" cy="449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24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17241-B8A5-CE8B-AD95-108278CB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ERP Integrado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5074-B6D3-F254-2ADF-EE2295C8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58" y="1993248"/>
            <a:ext cx="3746748" cy="3880773"/>
          </a:xfrm>
        </p:spPr>
        <p:txBody>
          <a:bodyPr/>
          <a:lstStyle/>
          <a:p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Odoo es un software de ERP integrado. Cuenta con una versión "comunitaria" de código abierto y una versión empresarial bajo licencia comercial.</a:t>
            </a:r>
          </a:p>
          <a:p>
            <a:r>
              <a:rPr lang="es-E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Desarrollado con Python y JavaScript.</a:t>
            </a:r>
          </a:p>
          <a:p>
            <a:r>
              <a:rPr lang="es-ES" dirty="0">
                <a:solidFill>
                  <a:srgbClr val="BDC1C6"/>
                </a:solidFill>
                <a:latin typeface="arial" panose="020B0604020202020204" pitchFamily="34" charset="0"/>
              </a:rPr>
              <a:t>Es un Software desarrollado en módulos, por lo que se adapta a las necesidades de pequeñas y grandes empresas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3D20AE-C0CA-915E-24AB-2F942565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99" y="1930400"/>
            <a:ext cx="7626443" cy="40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A6B86-F8E5-844E-C2E2-24515011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Contactos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A4CF0-2199-829E-6C7F-25BECF16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063" y="609600"/>
            <a:ext cx="8596668" cy="3880773"/>
          </a:xfrm>
        </p:spPr>
        <p:txBody>
          <a:bodyPr/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La aplicación de Contactos de Odoo es transversal a todos los módulos, por lo que se pude crear un contacto desde cada uno, o desde la misma aplicación</a:t>
            </a:r>
            <a:r>
              <a:rPr lang="es-419" dirty="0"/>
              <a:t>.</a:t>
            </a:r>
            <a:endParaRPr lang="es-A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F593AE-9F5F-4682-09DC-03DADA0AE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31" y="1696198"/>
            <a:ext cx="7534337" cy="46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9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4BABA-8314-3C01-F61D-512E8857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Vista de contactos Empresariales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3B52AF-E23C-34F5-4DEC-AF87D4331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56" r="14191"/>
          <a:stretch/>
        </p:blipFill>
        <p:spPr>
          <a:xfrm>
            <a:off x="1909968" y="1388735"/>
            <a:ext cx="8270667" cy="48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1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0B782-7817-B2C1-709B-3F6D7914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Vista de contactos Individuales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2AC2CB-D238-25E2-F932-98A31EAE0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3" r="13199"/>
          <a:stretch/>
        </p:blipFill>
        <p:spPr>
          <a:xfrm>
            <a:off x="1569308" y="1426648"/>
            <a:ext cx="8596668" cy="49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02D3D-BB3C-E43C-2D5E-FCB7977B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 del Análisis</a:t>
            </a:r>
            <a:endParaRPr lang="es-AR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4467A6D-3AB8-03F2-1444-D94A9CBF3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46029"/>
              </p:ext>
            </p:extLst>
          </p:nvPr>
        </p:nvGraphicFramePr>
        <p:xfrm>
          <a:off x="2508737" y="1727907"/>
          <a:ext cx="6227629" cy="398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1599" imgH="6810337" progId="Visio.Drawing.15">
                  <p:embed/>
                </p:oleObj>
              </mc:Choice>
              <mc:Fallback>
                <p:oleObj name="Visio" r:id="rId2" imgW="6581599" imgH="68103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18" b="40770"/>
                      <a:stretch>
                        <a:fillRect/>
                      </a:stretch>
                    </p:blipFill>
                    <p:spPr bwMode="auto">
                      <a:xfrm>
                        <a:off x="2508737" y="1727907"/>
                        <a:ext cx="6227629" cy="398957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32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58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620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190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</vt:lpstr>
      <vt:lpstr>Trebuchet MS</vt:lpstr>
      <vt:lpstr>Wingdings 3</vt:lpstr>
      <vt:lpstr>Faceta</vt:lpstr>
      <vt:lpstr>Dibujo de Microsoft Visio</vt:lpstr>
      <vt:lpstr>Análisis Funcional de la aplicación contactos de: </vt:lpstr>
      <vt:lpstr>Techno Health </vt:lpstr>
      <vt:lpstr>ERP Integrado</vt:lpstr>
      <vt:lpstr>Contactos</vt:lpstr>
      <vt:lpstr>Vista de contactos Empresariales</vt:lpstr>
      <vt:lpstr>Vista de contactos Individuales</vt:lpstr>
      <vt:lpstr>Resultado del Análisis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Funcional de la aplicación contactos de: </dc:title>
  <dc:creator>Mario Bravo</dc:creator>
  <cp:lastModifiedBy>Mario Bravo</cp:lastModifiedBy>
  <cp:revision>1</cp:revision>
  <dcterms:created xsi:type="dcterms:W3CDTF">2023-11-13T09:31:31Z</dcterms:created>
  <dcterms:modified xsi:type="dcterms:W3CDTF">2023-11-13T10:06:57Z</dcterms:modified>
</cp:coreProperties>
</file>