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121"/>
    <a:srgbClr val="4B8F1D"/>
    <a:srgbClr val="305322"/>
    <a:srgbClr val="9E4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8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990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747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395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416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223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927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58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274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346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733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541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055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286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530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89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BD26-8EAA-4AE0-8744-257D400DFB68}" type="datetimeFigureOut">
              <a:rPr lang="es-AR" smtClean="0"/>
              <a:t>29/11/2023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651657-417B-4D94-A1AA-C6E75BB6E09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54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package" Target="../embeddings/Microsoft_Visio_Drawing.vsdx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BF1123-461B-2129-FB24-BC3AC977B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40" y="1192836"/>
            <a:ext cx="3987892" cy="5932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r>
              <a:rPr lang="es-419" sz="3200" dirty="0">
                <a:solidFill>
                  <a:srgbClr val="366121"/>
                </a:solidFill>
              </a:rPr>
              <a:t>Análisis Funcional de la aplicación Contactos de: </a:t>
            </a:r>
            <a:endParaRPr lang="es-AR" sz="3200" dirty="0">
              <a:solidFill>
                <a:srgbClr val="36612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E18AB8-27C5-8EAC-5917-8BC0454AC56B}"/>
              </a:ext>
            </a:extLst>
          </p:cNvPr>
          <p:cNvSpPr txBox="1"/>
          <p:nvPr/>
        </p:nvSpPr>
        <p:spPr>
          <a:xfrm>
            <a:off x="6175667" y="163492"/>
            <a:ext cx="4386035" cy="14465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419" sz="4400" dirty="0">
                <a:solidFill>
                  <a:srgbClr val="4B8F1D"/>
                </a:solidFill>
              </a:rPr>
              <a:t>Practica Profesional</a:t>
            </a:r>
            <a:endParaRPr lang="es-AR" sz="4400" dirty="0">
              <a:solidFill>
                <a:srgbClr val="4B8F1D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17E4BE-EA43-1B6E-D517-F276F8C26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96" r="24446"/>
          <a:stretch/>
        </p:blipFill>
        <p:spPr bwMode="auto">
          <a:xfrm>
            <a:off x="9906195" y="229674"/>
            <a:ext cx="991052" cy="128557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lumMod val="60000"/>
                <a:lumOff val="40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FFEA15B-375E-3074-A569-499FAAC8B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9" y="934208"/>
            <a:ext cx="5294565" cy="3529710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EC3FF7DA-9FFA-3139-8DAC-4F56E0606C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64486"/>
              </p:ext>
            </p:extLst>
          </p:nvPr>
        </p:nvGraphicFramePr>
        <p:xfrm>
          <a:off x="6683669" y="3429000"/>
          <a:ext cx="4386034" cy="2809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6581599" imgH="6810337" progId="Visio.Drawing.15">
                  <p:embed/>
                </p:oleObj>
              </mc:Choice>
              <mc:Fallback>
                <p:oleObj name="Visio" r:id="rId5" imgW="6581599" imgH="6810337" progId="Visio.Drawing.15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A4467A6D-3AB8-03F2-1444-D94A9CBF39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18" b="40770"/>
                      <a:stretch>
                        <a:fillRect/>
                      </a:stretch>
                    </p:blipFill>
                    <p:spPr bwMode="auto">
                      <a:xfrm>
                        <a:off x="6683669" y="3429000"/>
                        <a:ext cx="4386034" cy="2809803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32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58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86D01DD5-A6A1-E190-3696-91C0086D5E52}"/>
              </a:ext>
            </a:extLst>
          </p:cNvPr>
          <p:cNvSpPr txBox="1">
            <a:spLocks/>
          </p:cNvSpPr>
          <p:nvPr/>
        </p:nvSpPr>
        <p:spPr>
          <a:xfrm>
            <a:off x="408740" y="4463918"/>
            <a:ext cx="3249985" cy="593272"/>
          </a:xfrm>
          <a:prstGeom prst="rect">
            <a:avLst/>
          </a:prstGeom>
          <a:effectLst>
            <a:glow rad="139700">
              <a:srgbClr val="92D050">
                <a:alpha val="40000"/>
              </a:srgbClr>
            </a:glow>
            <a:outerShdw blurRad="12700" dist="38100" dir="16200000" rotWithShape="0">
              <a:prstClr val="black">
                <a:alpha val="30000"/>
              </a:prstClr>
            </a:outerShdw>
            <a:softEdge rad="0"/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9E4188"/>
                </a:solidFill>
              </a:rPr>
              <a:t>Desarrollado en Python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9E4188"/>
                </a:solidFill>
              </a:rPr>
              <a:t>Modular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rgbClr val="9E4188"/>
                </a:solidFill>
              </a:rPr>
              <a:t>Código Abierto</a:t>
            </a:r>
            <a:endParaRPr lang="es-AR" sz="2000" dirty="0">
              <a:solidFill>
                <a:srgbClr val="9E4188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88CCC3B-4D9F-7250-30CC-A4DDF94F5FCE}"/>
              </a:ext>
            </a:extLst>
          </p:cNvPr>
          <p:cNvSpPr txBox="1"/>
          <p:nvPr/>
        </p:nvSpPr>
        <p:spPr>
          <a:xfrm>
            <a:off x="408740" y="5194232"/>
            <a:ext cx="5161683" cy="120032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25400" dir="6000000" algn="t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rgbClr val="366121"/>
                </a:solidFill>
              </a:rPr>
              <a:t>Requisitos: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366121"/>
                </a:solidFill>
              </a:rPr>
              <a:t>Identificar los atributos de los contactos.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366121"/>
                </a:solidFill>
              </a:rPr>
              <a:t>Establecer las categorías de los contactos.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366121"/>
                </a:solidFill>
              </a:rPr>
              <a:t>Reconocer las relaciones entre los contactos.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271F807-E7F4-240E-BB37-60BC6E7B2CA7}"/>
              </a:ext>
            </a:extLst>
          </p:cNvPr>
          <p:cNvSpPr txBox="1"/>
          <p:nvPr/>
        </p:nvSpPr>
        <p:spPr>
          <a:xfrm>
            <a:off x="6683669" y="2410880"/>
            <a:ext cx="5161683" cy="92333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25400" dir="6000000" algn="t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rgbClr val="366121"/>
                </a:solidFill>
              </a:rPr>
              <a:t>Herramientas: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366121"/>
                </a:solidFill>
              </a:rPr>
              <a:t>Encuestas.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366121"/>
                </a:solidFill>
              </a:rPr>
              <a:t>Entrevista</a:t>
            </a:r>
            <a:r>
              <a:rPr lang="es-AR" dirty="0">
                <a:solidFill>
                  <a:srgbClr val="366121"/>
                </a:solidFill>
              </a:rPr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81F15C-03D5-B8E3-F7A0-52811E534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49" y="163492"/>
            <a:ext cx="1450036" cy="1446550"/>
          </a:xfrm>
          <a:prstGeom prst="rect">
            <a:avLst/>
          </a:prstGeom>
          <a:effectLst>
            <a:outerShdw blurRad="50800" dist="38100" dir="5400000" algn="t" rotWithShape="0">
              <a:schemeClr val="accent2">
                <a:lumMod val="50000"/>
                <a:alpha val="51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8924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45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Visio</vt:lpstr>
      <vt:lpstr>Análisis Funcional de la aplicación Contactos de: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Funcional de la aplicación Contactos de: </dc:title>
  <dc:creator>Mario Bravo</dc:creator>
  <cp:lastModifiedBy>Mario Bravo</cp:lastModifiedBy>
  <cp:revision>2</cp:revision>
  <dcterms:created xsi:type="dcterms:W3CDTF">2023-11-29T16:20:36Z</dcterms:created>
  <dcterms:modified xsi:type="dcterms:W3CDTF">2023-11-29T19:08:34Z</dcterms:modified>
</cp:coreProperties>
</file>