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media/audio1" ContentType="audio/x-wav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87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57" r:id="rId4"/>
    <p:sldId id="259" r:id="rId5"/>
    <p:sldId id="260" r:id="rId6"/>
    <p:sldId id="261" r:id="rId7"/>
    <p:sldId id="264" r:id="rId8"/>
    <p:sldId id="272" r:id="rId9"/>
    <p:sldId id="273" r:id="rId10"/>
    <p:sldId id="265" r:id="rId11"/>
    <p:sldId id="262" r:id="rId12"/>
    <p:sldId id="269" r:id="rId13"/>
    <p:sldId id="270" r:id="rId14"/>
    <p:sldId id="266" r:id="rId15"/>
    <p:sldId id="263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>
        <p:scale>
          <a:sx n="100" d="100"/>
          <a:sy n="100" d="100"/>
        </p:scale>
        <p:origin x="-294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72BED-4AAD-4820-9709-FAE4A712DCBB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E560FC2C-1AF2-478F-9E8F-B12DA0984F29}">
      <dgm:prSet phldrT="[Texto]" custT="1"/>
      <dgm:spPr/>
      <dgm:t>
        <a:bodyPr/>
        <a:lstStyle/>
        <a:p>
          <a:r>
            <a:rPr lang="es-CL" sz="1700" dirty="0" smtClean="0"/>
            <a:t>Introducción</a:t>
          </a:r>
          <a:endParaRPr lang="es-CL" sz="1700" dirty="0"/>
        </a:p>
      </dgm:t>
    </dgm:pt>
    <dgm:pt modelId="{7DBF267C-1B9B-4508-91D0-7E575CEC8311}" type="parTrans" cxnId="{09AB4A7C-B934-42DD-8F20-01B08CEF41E1}">
      <dgm:prSet/>
      <dgm:spPr/>
      <dgm:t>
        <a:bodyPr/>
        <a:lstStyle/>
        <a:p>
          <a:endParaRPr lang="es-CL"/>
        </a:p>
      </dgm:t>
    </dgm:pt>
    <dgm:pt modelId="{2E68F6C8-8592-456F-BF0B-85B67D7E9842}" type="sibTrans" cxnId="{09AB4A7C-B934-42DD-8F20-01B08CEF41E1}">
      <dgm:prSet/>
      <dgm:spPr/>
      <dgm:t>
        <a:bodyPr/>
        <a:lstStyle/>
        <a:p>
          <a:endParaRPr lang="es-CL"/>
        </a:p>
      </dgm:t>
    </dgm:pt>
    <dgm:pt modelId="{716FC88B-1960-482E-95B8-261E73A8805A}">
      <dgm:prSet phldrT="[Texto]" custT="1"/>
      <dgm:spPr/>
      <dgm:t>
        <a:bodyPr/>
        <a:lstStyle/>
        <a:p>
          <a:r>
            <a:rPr lang="es-CL" sz="1700" dirty="0" smtClean="0"/>
            <a:t>Objetivos</a:t>
          </a:r>
          <a:endParaRPr lang="es-CL" sz="1700" dirty="0"/>
        </a:p>
      </dgm:t>
    </dgm:pt>
    <dgm:pt modelId="{3F5D2B62-545F-491B-9CCB-C5D7C783B400}" type="parTrans" cxnId="{67A7F677-734D-4A77-BF8C-F4C17EA0D8B2}">
      <dgm:prSet/>
      <dgm:spPr/>
      <dgm:t>
        <a:bodyPr/>
        <a:lstStyle/>
        <a:p>
          <a:endParaRPr lang="es-CL"/>
        </a:p>
      </dgm:t>
    </dgm:pt>
    <dgm:pt modelId="{510B0613-D1E4-4452-9281-637BDD4092CB}" type="sibTrans" cxnId="{67A7F677-734D-4A77-BF8C-F4C17EA0D8B2}">
      <dgm:prSet/>
      <dgm:spPr/>
      <dgm:t>
        <a:bodyPr/>
        <a:lstStyle/>
        <a:p>
          <a:endParaRPr lang="es-CL"/>
        </a:p>
      </dgm:t>
    </dgm:pt>
    <dgm:pt modelId="{72B3C525-EE48-46A2-9DD6-84C0C08867AD}">
      <dgm:prSet phldrT="[Texto]" custT="1"/>
      <dgm:spPr/>
      <dgm:t>
        <a:bodyPr/>
        <a:lstStyle/>
        <a:p>
          <a:endParaRPr lang="es-CL" sz="1700" dirty="0"/>
        </a:p>
      </dgm:t>
    </dgm:pt>
    <dgm:pt modelId="{2E943253-5D27-4C2A-A2E2-7D7FFCE0F85A}" type="parTrans" cxnId="{C188E1D7-F155-479A-ADA2-E4FAA6108694}">
      <dgm:prSet/>
      <dgm:spPr/>
      <dgm:t>
        <a:bodyPr/>
        <a:lstStyle/>
        <a:p>
          <a:endParaRPr lang="es-CL"/>
        </a:p>
      </dgm:t>
    </dgm:pt>
    <dgm:pt modelId="{1B47EDD4-EBA2-41D7-A55D-3E211CC10410}" type="sibTrans" cxnId="{C188E1D7-F155-479A-ADA2-E4FAA6108694}">
      <dgm:prSet/>
      <dgm:spPr/>
      <dgm:t>
        <a:bodyPr/>
        <a:lstStyle/>
        <a:p>
          <a:endParaRPr lang="es-CL"/>
        </a:p>
      </dgm:t>
    </dgm:pt>
    <dgm:pt modelId="{C2DF49C5-6D62-4EA3-B109-453E4A4C3A2F}">
      <dgm:prSet phldrT="[Texto]" custT="1"/>
      <dgm:spPr/>
      <dgm:t>
        <a:bodyPr/>
        <a:lstStyle/>
        <a:p>
          <a:endParaRPr lang="es-CL" sz="1700" dirty="0"/>
        </a:p>
      </dgm:t>
    </dgm:pt>
    <dgm:pt modelId="{5588A63C-1B95-453B-A0F3-0120027C2309}" type="parTrans" cxnId="{B75A5645-B211-4DA1-90DD-EE38FABE72FA}">
      <dgm:prSet/>
      <dgm:spPr/>
      <dgm:t>
        <a:bodyPr/>
        <a:lstStyle/>
        <a:p>
          <a:endParaRPr lang="es-CL"/>
        </a:p>
      </dgm:t>
    </dgm:pt>
    <dgm:pt modelId="{CF987E5B-52A3-400B-B241-0E401C36F6CD}" type="sibTrans" cxnId="{B75A5645-B211-4DA1-90DD-EE38FABE72FA}">
      <dgm:prSet/>
      <dgm:spPr/>
      <dgm:t>
        <a:bodyPr/>
        <a:lstStyle/>
        <a:p>
          <a:endParaRPr lang="es-CL"/>
        </a:p>
      </dgm:t>
    </dgm:pt>
    <dgm:pt modelId="{82368262-F47D-439C-80C4-49BEF4A7183D}">
      <dgm:prSet phldrT="[Texto]" custT="1"/>
      <dgm:spPr/>
      <dgm:t>
        <a:bodyPr/>
        <a:lstStyle/>
        <a:p>
          <a:endParaRPr lang="es-CL" sz="2500" dirty="0"/>
        </a:p>
      </dgm:t>
    </dgm:pt>
    <dgm:pt modelId="{63F52814-C1F7-4BF4-80A9-F8FCA9A3B338}" type="sibTrans" cxnId="{6642529B-8A08-438C-B5A0-67407E4B5EF3}">
      <dgm:prSet/>
      <dgm:spPr/>
      <dgm:t>
        <a:bodyPr/>
        <a:lstStyle/>
        <a:p>
          <a:endParaRPr lang="es-CL"/>
        </a:p>
      </dgm:t>
    </dgm:pt>
    <dgm:pt modelId="{8A49BE15-54B6-4071-A63D-4B54FDE3624B}" type="parTrans" cxnId="{6642529B-8A08-438C-B5A0-67407E4B5EF3}">
      <dgm:prSet/>
      <dgm:spPr/>
      <dgm:t>
        <a:bodyPr/>
        <a:lstStyle/>
        <a:p>
          <a:endParaRPr lang="es-CL"/>
        </a:p>
      </dgm:t>
    </dgm:pt>
    <dgm:pt modelId="{7BBBF78C-E099-4773-AC92-CC6B69B00113}">
      <dgm:prSet phldrT="[Texto]"/>
      <dgm:spPr/>
      <dgm:t>
        <a:bodyPr/>
        <a:lstStyle/>
        <a:p>
          <a:r>
            <a:rPr lang="es-CL" dirty="0" smtClean="0"/>
            <a:t>Metodología Desarrollo</a:t>
          </a:r>
          <a:endParaRPr lang="es-CL" dirty="0"/>
        </a:p>
      </dgm:t>
    </dgm:pt>
    <dgm:pt modelId="{D600D4C9-53C3-409E-9447-E0143DC9FEAE}" type="parTrans" cxnId="{64BA7C11-49AB-4E08-8433-429400031FC2}">
      <dgm:prSet/>
      <dgm:spPr/>
      <dgm:t>
        <a:bodyPr/>
        <a:lstStyle/>
        <a:p>
          <a:endParaRPr lang="es-CL"/>
        </a:p>
      </dgm:t>
    </dgm:pt>
    <dgm:pt modelId="{653EEA29-7ADC-47A4-BB3B-CFCB165B60EA}" type="sibTrans" cxnId="{64BA7C11-49AB-4E08-8433-429400031FC2}">
      <dgm:prSet/>
      <dgm:spPr/>
      <dgm:t>
        <a:bodyPr/>
        <a:lstStyle/>
        <a:p>
          <a:endParaRPr lang="es-CL"/>
        </a:p>
      </dgm:t>
    </dgm:pt>
    <dgm:pt modelId="{03F88D18-A8C5-4991-9C30-ED7801800EF0}">
      <dgm:prSet phldrT="[Texto]" custT="1"/>
      <dgm:spPr/>
      <dgm:t>
        <a:bodyPr/>
        <a:lstStyle/>
        <a:p>
          <a:r>
            <a:rPr lang="es-CL" sz="1700" dirty="0" smtClean="0"/>
            <a:t>Diseño Físico</a:t>
          </a:r>
          <a:endParaRPr lang="es-CL" sz="1700" dirty="0"/>
        </a:p>
      </dgm:t>
    </dgm:pt>
    <dgm:pt modelId="{8AC2EC26-EF35-4473-A66A-E67006FEC54D}" type="parTrans" cxnId="{A7FF5D26-6B1D-4E4C-9EA4-F656591A298D}">
      <dgm:prSet/>
      <dgm:spPr/>
      <dgm:t>
        <a:bodyPr/>
        <a:lstStyle/>
        <a:p>
          <a:endParaRPr lang="es-CL"/>
        </a:p>
      </dgm:t>
    </dgm:pt>
    <dgm:pt modelId="{7700A59D-49D3-4E54-A766-C94DAFFC3DCB}" type="sibTrans" cxnId="{A7FF5D26-6B1D-4E4C-9EA4-F656591A298D}">
      <dgm:prSet/>
      <dgm:spPr/>
      <dgm:t>
        <a:bodyPr/>
        <a:lstStyle/>
        <a:p>
          <a:endParaRPr lang="es-CL"/>
        </a:p>
      </dgm:t>
    </dgm:pt>
    <dgm:pt modelId="{1C50525F-A949-43B5-840E-2DCC42FBD61D}">
      <dgm:prSet phldrT="[Texto]"/>
      <dgm:spPr/>
      <dgm:t>
        <a:bodyPr/>
        <a:lstStyle/>
        <a:p>
          <a:r>
            <a:rPr lang="es-CL" dirty="0" smtClean="0"/>
            <a:t>Desarrollo</a:t>
          </a:r>
          <a:endParaRPr lang="es-CL" dirty="0"/>
        </a:p>
      </dgm:t>
    </dgm:pt>
    <dgm:pt modelId="{DD71D2F0-4FDF-42F9-ACB0-FD839A52F226}" type="parTrans" cxnId="{8A461D2D-55DC-4A3D-A9F9-6AE854CD77F9}">
      <dgm:prSet/>
      <dgm:spPr/>
      <dgm:t>
        <a:bodyPr/>
        <a:lstStyle/>
        <a:p>
          <a:endParaRPr lang="es-CL"/>
        </a:p>
      </dgm:t>
    </dgm:pt>
    <dgm:pt modelId="{DD474EAA-CE96-4EDD-82AA-F75D6DF35238}" type="sibTrans" cxnId="{8A461D2D-55DC-4A3D-A9F9-6AE854CD77F9}">
      <dgm:prSet/>
      <dgm:spPr/>
      <dgm:t>
        <a:bodyPr/>
        <a:lstStyle/>
        <a:p>
          <a:endParaRPr lang="es-CL"/>
        </a:p>
      </dgm:t>
    </dgm:pt>
    <dgm:pt modelId="{10D6A101-D896-46DE-B7DD-E132B632D1CF}">
      <dgm:prSet phldrT="[Texto]"/>
      <dgm:spPr/>
      <dgm:t>
        <a:bodyPr/>
        <a:lstStyle/>
        <a:p>
          <a:r>
            <a:rPr lang="es-CL" dirty="0" smtClean="0"/>
            <a:t>Conclusiones</a:t>
          </a:r>
          <a:endParaRPr lang="es-CL" dirty="0"/>
        </a:p>
      </dgm:t>
    </dgm:pt>
    <dgm:pt modelId="{E3579C62-B165-459E-AEAD-A5F7419F8F1C}" type="parTrans" cxnId="{2B5702C9-1C12-4762-9A30-D2D7EB759E05}">
      <dgm:prSet/>
      <dgm:spPr/>
      <dgm:t>
        <a:bodyPr/>
        <a:lstStyle/>
        <a:p>
          <a:endParaRPr lang="es-CL"/>
        </a:p>
      </dgm:t>
    </dgm:pt>
    <dgm:pt modelId="{A47FAF5C-7942-4030-9005-AF57120A4D48}" type="sibTrans" cxnId="{2B5702C9-1C12-4762-9A30-D2D7EB759E05}">
      <dgm:prSet/>
      <dgm:spPr/>
      <dgm:t>
        <a:bodyPr/>
        <a:lstStyle/>
        <a:p>
          <a:endParaRPr lang="es-CL"/>
        </a:p>
      </dgm:t>
    </dgm:pt>
    <dgm:pt modelId="{C92B9976-246E-4FC8-A45C-8DDFF1BBC0EB}">
      <dgm:prSet phldrT="[Texto]" custT="1"/>
      <dgm:spPr/>
      <dgm:t>
        <a:bodyPr/>
        <a:lstStyle/>
        <a:p>
          <a:endParaRPr lang="es-CL" sz="1700" dirty="0"/>
        </a:p>
      </dgm:t>
    </dgm:pt>
    <dgm:pt modelId="{EA7999C1-9B61-41CB-B33F-D941447816DF}">
      <dgm:prSet phldrT="[Texto]" custT="1"/>
      <dgm:spPr/>
      <dgm:t>
        <a:bodyPr/>
        <a:lstStyle/>
        <a:p>
          <a:r>
            <a:rPr lang="es-CL" sz="1700" dirty="0" smtClean="0"/>
            <a:t>Análisis</a:t>
          </a:r>
          <a:endParaRPr lang="es-CL" sz="1700" dirty="0"/>
        </a:p>
      </dgm:t>
    </dgm:pt>
    <dgm:pt modelId="{0CCE9949-C6C9-4FDE-A332-0824146FA179}" type="sibTrans" cxnId="{5F4B369D-CEC5-4CB3-9C26-32D10955E6FA}">
      <dgm:prSet/>
      <dgm:spPr/>
      <dgm:t>
        <a:bodyPr/>
        <a:lstStyle/>
        <a:p>
          <a:endParaRPr lang="es-CL"/>
        </a:p>
      </dgm:t>
    </dgm:pt>
    <dgm:pt modelId="{C7F2719B-E1F1-47F4-8E8E-6397448D525E}" type="parTrans" cxnId="{5F4B369D-CEC5-4CB3-9C26-32D10955E6FA}">
      <dgm:prSet/>
      <dgm:spPr/>
      <dgm:t>
        <a:bodyPr/>
        <a:lstStyle/>
        <a:p>
          <a:endParaRPr lang="es-CL"/>
        </a:p>
      </dgm:t>
    </dgm:pt>
    <dgm:pt modelId="{7F755DBA-B7A1-43EB-9A6F-60455D0CBC6C}" type="sibTrans" cxnId="{A6B60F9F-B665-4F01-8B17-5F02581053CF}">
      <dgm:prSet/>
      <dgm:spPr/>
      <dgm:t>
        <a:bodyPr/>
        <a:lstStyle/>
        <a:p>
          <a:endParaRPr lang="es-CL"/>
        </a:p>
      </dgm:t>
    </dgm:pt>
    <dgm:pt modelId="{7D539CDA-ABB2-4E10-B6C8-E396E7748981}" type="parTrans" cxnId="{A6B60F9F-B665-4F01-8B17-5F02581053CF}">
      <dgm:prSet/>
      <dgm:spPr/>
      <dgm:t>
        <a:bodyPr/>
        <a:lstStyle/>
        <a:p>
          <a:endParaRPr lang="es-CL"/>
        </a:p>
      </dgm:t>
    </dgm:pt>
    <dgm:pt modelId="{6CD56BF1-03D8-45CD-BEC1-1ADF13629E20}" type="pres">
      <dgm:prSet presAssocID="{76A72BED-4AAD-4820-9709-FAE4A712DCBB}" presName="compositeShape" presStyleCnt="0">
        <dgm:presLayoutVars>
          <dgm:dir/>
          <dgm:resizeHandles/>
        </dgm:presLayoutVars>
      </dgm:prSet>
      <dgm:spPr/>
    </dgm:pt>
    <dgm:pt modelId="{9E08DB5C-B388-4A0D-9262-624435D1D1A3}" type="pres">
      <dgm:prSet presAssocID="{76A72BED-4AAD-4820-9709-FAE4A712DCBB}" presName="pyramid" presStyleLbl="node1" presStyleIdx="0" presStyleCnt="1"/>
      <dgm:spPr/>
    </dgm:pt>
    <dgm:pt modelId="{2003FE71-57E3-4879-B12A-2C8429B9329A}" type="pres">
      <dgm:prSet presAssocID="{76A72BED-4AAD-4820-9709-FAE4A712DCBB}" presName="theList" presStyleCnt="0"/>
      <dgm:spPr/>
    </dgm:pt>
    <dgm:pt modelId="{508DF46A-E8E0-47C2-BDBF-4C509F6C7742}" type="pres">
      <dgm:prSet presAssocID="{E560FC2C-1AF2-478F-9E8F-B12DA0984F29}" presName="aNode" presStyleLbl="fgAcc1" presStyleIdx="0" presStyleCnt="7">
        <dgm:presLayoutVars>
          <dgm:bulletEnabled val="1"/>
        </dgm:presLayoutVars>
      </dgm:prSet>
      <dgm:spPr/>
    </dgm:pt>
    <dgm:pt modelId="{B072A830-0A3A-490F-A490-3FC3504C3EA8}" type="pres">
      <dgm:prSet presAssocID="{E560FC2C-1AF2-478F-9E8F-B12DA0984F29}" presName="aSpace" presStyleCnt="0"/>
      <dgm:spPr/>
    </dgm:pt>
    <dgm:pt modelId="{FBE11EA9-353A-4070-B113-47E6B336FAA5}" type="pres">
      <dgm:prSet presAssocID="{716FC88B-1960-482E-95B8-261E73A8805A}" presName="aNode" presStyleLbl="fgAcc1" presStyleIdx="1" presStyleCnt="7">
        <dgm:presLayoutVars>
          <dgm:bulletEnabled val="1"/>
        </dgm:presLayoutVars>
      </dgm:prSet>
      <dgm:spPr/>
    </dgm:pt>
    <dgm:pt modelId="{19775429-B721-4840-ADCA-A072DD28BB10}" type="pres">
      <dgm:prSet presAssocID="{716FC88B-1960-482E-95B8-261E73A8805A}" presName="aSpace" presStyleCnt="0"/>
      <dgm:spPr/>
    </dgm:pt>
    <dgm:pt modelId="{C7B3B04C-257B-4669-A820-1FB84EFB4E4B}" type="pres">
      <dgm:prSet presAssocID="{EA7999C1-9B61-41CB-B33F-D941447816DF}" presName="aNode" presStyleLbl="fgAcc1" presStyleIdx="2" presStyleCnt="7">
        <dgm:presLayoutVars>
          <dgm:bulletEnabled val="1"/>
        </dgm:presLayoutVars>
      </dgm:prSet>
      <dgm:spPr/>
    </dgm:pt>
    <dgm:pt modelId="{6276D1C2-A00E-4D03-9DDD-2FE1745B764A}" type="pres">
      <dgm:prSet presAssocID="{EA7999C1-9B61-41CB-B33F-D941447816DF}" presName="aSpace" presStyleCnt="0"/>
      <dgm:spPr/>
    </dgm:pt>
    <dgm:pt modelId="{6CA47DC5-3356-46F1-B643-05D19049F380}" type="pres">
      <dgm:prSet presAssocID="{7BBBF78C-E099-4773-AC92-CC6B69B00113}" presName="aNode" presStyleLbl="fgAcc1" presStyleIdx="3" presStyleCnt="7">
        <dgm:presLayoutVars>
          <dgm:bulletEnabled val="1"/>
        </dgm:presLayoutVars>
      </dgm:prSet>
      <dgm:spPr/>
    </dgm:pt>
    <dgm:pt modelId="{AEBC5AB6-FBA2-47A1-B3D4-AD084027E407}" type="pres">
      <dgm:prSet presAssocID="{7BBBF78C-E099-4773-AC92-CC6B69B00113}" presName="aSpace" presStyleCnt="0"/>
      <dgm:spPr/>
    </dgm:pt>
    <dgm:pt modelId="{BAC81EAE-D001-403F-A8FB-B8A94DFFC274}" type="pres">
      <dgm:prSet presAssocID="{03F88D18-A8C5-4991-9C30-ED7801800EF0}" presName="aNode" presStyleLbl="fgAcc1" presStyleIdx="4" presStyleCnt="7">
        <dgm:presLayoutVars>
          <dgm:bulletEnabled val="1"/>
        </dgm:presLayoutVars>
      </dgm:prSet>
      <dgm:spPr/>
    </dgm:pt>
    <dgm:pt modelId="{1E15C9A3-0128-4F51-9D73-629265F37164}" type="pres">
      <dgm:prSet presAssocID="{03F88D18-A8C5-4991-9C30-ED7801800EF0}" presName="aSpace" presStyleCnt="0"/>
      <dgm:spPr/>
    </dgm:pt>
    <dgm:pt modelId="{EE4BEA29-F633-49E4-B033-AED6BA47D262}" type="pres">
      <dgm:prSet presAssocID="{1C50525F-A949-43B5-840E-2DCC42FBD61D}" presName="aNode" presStyleLbl="fgAcc1" presStyleIdx="5" presStyleCnt="7">
        <dgm:presLayoutVars>
          <dgm:bulletEnabled val="1"/>
        </dgm:presLayoutVars>
      </dgm:prSet>
      <dgm:spPr/>
    </dgm:pt>
    <dgm:pt modelId="{F8B3ACE9-D1FF-4D61-9957-1531A3636623}" type="pres">
      <dgm:prSet presAssocID="{1C50525F-A949-43B5-840E-2DCC42FBD61D}" presName="aSpace" presStyleCnt="0"/>
      <dgm:spPr/>
    </dgm:pt>
    <dgm:pt modelId="{BA58E5EF-4302-42DC-B12A-9BD8D6D63172}" type="pres">
      <dgm:prSet presAssocID="{10D6A101-D896-46DE-B7DD-E132B632D1CF}" presName="aNode" presStyleLbl="fgAcc1" presStyleIdx="6" presStyleCnt="7">
        <dgm:presLayoutVars>
          <dgm:bulletEnabled val="1"/>
        </dgm:presLayoutVars>
      </dgm:prSet>
      <dgm:spPr/>
    </dgm:pt>
    <dgm:pt modelId="{008C7A40-33D7-4BAE-AF51-54558009F72D}" type="pres">
      <dgm:prSet presAssocID="{10D6A101-D896-46DE-B7DD-E132B632D1CF}" presName="aSpace" presStyleCnt="0"/>
      <dgm:spPr/>
    </dgm:pt>
  </dgm:ptLst>
  <dgm:cxnLst>
    <dgm:cxn modelId="{283FA400-7164-4136-880B-9FE8E6F2193D}" type="presOf" srcId="{1C50525F-A949-43B5-840E-2DCC42FBD61D}" destId="{EE4BEA29-F633-49E4-B033-AED6BA47D262}" srcOrd="0" destOrd="0" presId="urn:microsoft.com/office/officeart/2005/8/layout/pyramid2"/>
    <dgm:cxn modelId="{A7FF5D26-6B1D-4E4C-9EA4-F656591A298D}" srcId="{76A72BED-4AAD-4820-9709-FAE4A712DCBB}" destId="{03F88D18-A8C5-4991-9C30-ED7801800EF0}" srcOrd="4" destOrd="0" parTransId="{8AC2EC26-EF35-4473-A66A-E67006FEC54D}" sibTransId="{7700A59D-49D3-4E54-A766-C94DAFFC3DCB}"/>
    <dgm:cxn modelId="{B75A5645-B211-4DA1-90DD-EE38FABE72FA}" srcId="{716FC88B-1960-482E-95B8-261E73A8805A}" destId="{C2DF49C5-6D62-4EA3-B109-453E4A4C3A2F}" srcOrd="1" destOrd="0" parTransId="{5588A63C-1B95-453B-A0F3-0120027C2309}" sibTransId="{CF987E5B-52A3-400B-B241-0E401C36F6CD}"/>
    <dgm:cxn modelId="{F9F9ED6D-319C-4511-BE9C-6501EAE607AF}" type="presOf" srcId="{03F88D18-A8C5-4991-9C30-ED7801800EF0}" destId="{BAC81EAE-D001-403F-A8FB-B8A94DFFC274}" srcOrd="0" destOrd="0" presId="urn:microsoft.com/office/officeart/2005/8/layout/pyramid2"/>
    <dgm:cxn modelId="{5F4B369D-CEC5-4CB3-9C26-32D10955E6FA}" srcId="{76A72BED-4AAD-4820-9709-FAE4A712DCBB}" destId="{EA7999C1-9B61-41CB-B33F-D941447816DF}" srcOrd="2" destOrd="0" parTransId="{C7F2719B-E1F1-47F4-8E8E-6397448D525E}" sibTransId="{0CCE9949-C6C9-4FDE-A332-0824146FA179}"/>
    <dgm:cxn modelId="{64BA7C11-49AB-4E08-8433-429400031FC2}" srcId="{76A72BED-4AAD-4820-9709-FAE4A712DCBB}" destId="{7BBBF78C-E099-4773-AC92-CC6B69B00113}" srcOrd="3" destOrd="0" parTransId="{D600D4C9-53C3-409E-9447-E0143DC9FEAE}" sibTransId="{653EEA29-7ADC-47A4-BB3B-CFCB165B60EA}"/>
    <dgm:cxn modelId="{B02A3CB7-9C8F-4CE5-BB3C-AA2BB5F6E653}" type="presOf" srcId="{E560FC2C-1AF2-478F-9E8F-B12DA0984F29}" destId="{508DF46A-E8E0-47C2-BDBF-4C509F6C7742}" srcOrd="0" destOrd="0" presId="urn:microsoft.com/office/officeart/2005/8/layout/pyramid2"/>
    <dgm:cxn modelId="{2B5702C9-1C12-4762-9A30-D2D7EB759E05}" srcId="{76A72BED-4AAD-4820-9709-FAE4A712DCBB}" destId="{10D6A101-D896-46DE-B7DD-E132B632D1CF}" srcOrd="6" destOrd="0" parTransId="{E3579C62-B165-459E-AEAD-A5F7419F8F1C}" sibTransId="{A47FAF5C-7942-4030-9005-AF57120A4D48}"/>
    <dgm:cxn modelId="{07132046-725B-4065-A8C1-ACB6456C103F}" type="presOf" srcId="{716FC88B-1960-482E-95B8-261E73A8805A}" destId="{FBE11EA9-353A-4070-B113-47E6B336FAA5}" srcOrd="0" destOrd="0" presId="urn:microsoft.com/office/officeart/2005/8/layout/pyramid2"/>
    <dgm:cxn modelId="{C188E1D7-F155-479A-ADA2-E4FAA6108694}" srcId="{716FC88B-1960-482E-95B8-261E73A8805A}" destId="{72B3C525-EE48-46A2-9DD6-84C0C08867AD}" srcOrd="0" destOrd="0" parTransId="{2E943253-5D27-4C2A-A2E2-7D7FFCE0F85A}" sibTransId="{1B47EDD4-EBA2-41D7-A55D-3E211CC10410}"/>
    <dgm:cxn modelId="{70787F30-1E8E-4442-807F-22BFF95A44DC}" type="presOf" srcId="{C92B9976-246E-4FC8-A45C-8DDFF1BBC0EB}" destId="{C7B3B04C-257B-4669-A820-1FB84EFB4E4B}" srcOrd="0" destOrd="1" presId="urn:microsoft.com/office/officeart/2005/8/layout/pyramid2"/>
    <dgm:cxn modelId="{6642529B-8A08-438C-B5A0-67407E4B5EF3}" srcId="{E560FC2C-1AF2-478F-9E8F-B12DA0984F29}" destId="{82368262-F47D-439C-80C4-49BEF4A7183D}" srcOrd="0" destOrd="0" parTransId="{8A49BE15-54B6-4071-A63D-4B54FDE3624B}" sibTransId="{63F52814-C1F7-4BF4-80A9-F8FCA9A3B338}"/>
    <dgm:cxn modelId="{09AB4A7C-B934-42DD-8F20-01B08CEF41E1}" srcId="{76A72BED-4AAD-4820-9709-FAE4A712DCBB}" destId="{E560FC2C-1AF2-478F-9E8F-B12DA0984F29}" srcOrd="0" destOrd="0" parTransId="{7DBF267C-1B9B-4508-91D0-7E575CEC8311}" sibTransId="{2E68F6C8-8592-456F-BF0B-85B67D7E9842}"/>
    <dgm:cxn modelId="{8A461D2D-55DC-4A3D-A9F9-6AE854CD77F9}" srcId="{76A72BED-4AAD-4820-9709-FAE4A712DCBB}" destId="{1C50525F-A949-43B5-840E-2DCC42FBD61D}" srcOrd="5" destOrd="0" parTransId="{DD71D2F0-4FDF-42F9-ACB0-FD839A52F226}" sibTransId="{DD474EAA-CE96-4EDD-82AA-F75D6DF35238}"/>
    <dgm:cxn modelId="{3D4BF294-7ABF-4BA2-AF50-ED7CFB82EC61}" type="presOf" srcId="{C2DF49C5-6D62-4EA3-B109-453E4A4C3A2F}" destId="{FBE11EA9-353A-4070-B113-47E6B336FAA5}" srcOrd="0" destOrd="2" presId="urn:microsoft.com/office/officeart/2005/8/layout/pyramid2"/>
    <dgm:cxn modelId="{5F70D663-72F6-4217-9EF2-BAA782DF860E}" type="presOf" srcId="{EA7999C1-9B61-41CB-B33F-D941447816DF}" destId="{C7B3B04C-257B-4669-A820-1FB84EFB4E4B}" srcOrd="0" destOrd="0" presId="urn:microsoft.com/office/officeart/2005/8/layout/pyramid2"/>
    <dgm:cxn modelId="{67A7F677-734D-4A77-BF8C-F4C17EA0D8B2}" srcId="{76A72BED-4AAD-4820-9709-FAE4A712DCBB}" destId="{716FC88B-1960-482E-95B8-261E73A8805A}" srcOrd="1" destOrd="0" parTransId="{3F5D2B62-545F-491B-9CCB-C5D7C783B400}" sibTransId="{510B0613-D1E4-4452-9281-637BDD4092CB}"/>
    <dgm:cxn modelId="{A0575D93-006C-4330-88B2-0B3F7856BF1C}" type="presOf" srcId="{7BBBF78C-E099-4773-AC92-CC6B69B00113}" destId="{6CA47DC5-3356-46F1-B643-05D19049F380}" srcOrd="0" destOrd="0" presId="urn:microsoft.com/office/officeart/2005/8/layout/pyramid2"/>
    <dgm:cxn modelId="{62CB953F-3A45-4314-A92E-02B8DE157F37}" type="presOf" srcId="{72B3C525-EE48-46A2-9DD6-84C0C08867AD}" destId="{FBE11EA9-353A-4070-B113-47E6B336FAA5}" srcOrd="0" destOrd="1" presId="urn:microsoft.com/office/officeart/2005/8/layout/pyramid2"/>
    <dgm:cxn modelId="{A6B60F9F-B665-4F01-8B17-5F02581053CF}" srcId="{EA7999C1-9B61-41CB-B33F-D941447816DF}" destId="{C92B9976-246E-4FC8-A45C-8DDFF1BBC0EB}" srcOrd="0" destOrd="0" parTransId="{7D539CDA-ABB2-4E10-B6C8-E396E7748981}" sibTransId="{7F755DBA-B7A1-43EB-9A6F-60455D0CBC6C}"/>
    <dgm:cxn modelId="{62A0C428-E324-4A72-B0DF-36549EFF2C66}" type="presOf" srcId="{76A72BED-4AAD-4820-9709-FAE4A712DCBB}" destId="{6CD56BF1-03D8-45CD-BEC1-1ADF13629E20}" srcOrd="0" destOrd="0" presId="urn:microsoft.com/office/officeart/2005/8/layout/pyramid2"/>
    <dgm:cxn modelId="{BB5D7155-F18E-4C7A-93CA-C07897B64269}" type="presOf" srcId="{10D6A101-D896-46DE-B7DD-E132B632D1CF}" destId="{BA58E5EF-4302-42DC-B12A-9BD8D6D63172}" srcOrd="0" destOrd="0" presId="urn:microsoft.com/office/officeart/2005/8/layout/pyramid2"/>
    <dgm:cxn modelId="{1459930E-3939-47F4-84FD-DF5A08333CB1}" type="presOf" srcId="{82368262-F47D-439C-80C4-49BEF4A7183D}" destId="{508DF46A-E8E0-47C2-BDBF-4C509F6C7742}" srcOrd="0" destOrd="1" presId="urn:microsoft.com/office/officeart/2005/8/layout/pyramid2"/>
    <dgm:cxn modelId="{04B7A598-0734-49C4-A9BD-E01FF53B3C90}" type="presParOf" srcId="{6CD56BF1-03D8-45CD-BEC1-1ADF13629E20}" destId="{9E08DB5C-B388-4A0D-9262-624435D1D1A3}" srcOrd="0" destOrd="0" presId="urn:microsoft.com/office/officeart/2005/8/layout/pyramid2"/>
    <dgm:cxn modelId="{21AEB7D4-C83E-4E04-99DD-9AD307A4E2B9}" type="presParOf" srcId="{6CD56BF1-03D8-45CD-BEC1-1ADF13629E20}" destId="{2003FE71-57E3-4879-B12A-2C8429B9329A}" srcOrd="1" destOrd="0" presId="urn:microsoft.com/office/officeart/2005/8/layout/pyramid2"/>
    <dgm:cxn modelId="{D8B01B4F-CAA9-41A8-B426-1683EE141A3A}" type="presParOf" srcId="{2003FE71-57E3-4879-B12A-2C8429B9329A}" destId="{508DF46A-E8E0-47C2-BDBF-4C509F6C7742}" srcOrd="0" destOrd="0" presId="urn:microsoft.com/office/officeart/2005/8/layout/pyramid2"/>
    <dgm:cxn modelId="{09D01BD4-CCE8-4E51-86D0-9E66F8C1D056}" type="presParOf" srcId="{2003FE71-57E3-4879-B12A-2C8429B9329A}" destId="{B072A830-0A3A-490F-A490-3FC3504C3EA8}" srcOrd="1" destOrd="0" presId="urn:microsoft.com/office/officeart/2005/8/layout/pyramid2"/>
    <dgm:cxn modelId="{5D8F1C01-FDAD-422E-88AA-B6BE91854168}" type="presParOf" srcId="{2003FE71-57E3-4879-B12A-2C8429B9329A}" destId="{FBE11EA9-353A-4070-B113-47E6B336FAA5}" srcOrd="2" destOrd="0" presId="urn:microsoft.com/office/officeart/2005/8/layout/pyramid2"/>
    <dgm:cxn modelId="{05CEECCA-5A6C-4D06-95C0-2CFCD0B14F19}" type="presParOf" srcId="{2003FE71-57E3-4879-B12A-2C8429B9329A}" destId="{19775429-B721-4840-ADCA-A072DD28BB10}" srcOrd="3" destOrd="0" presId="urn:microsoft.com/office/officeart/2005/8/layout/pyramid2"/>
    <dgm:cxn modelId="{5BA7FC63-5F5F-4A70-9762-F1DA35DD22D8}" type="presParOf" srcId="{2003FE71-57E3-4879-B12A-2C8429B9329A}" destId="{C7B3B04C-257B-4669-A820-1FB84EFB4E4B}" srcOrd="4" destOrd="0" presId="urn:microsoft.com/office/officeart/2005/8/layout/pyramid2"/>
    <dgm:cxn modelId="{578F3988-3A7B-4680-9270-BE3467597B59}" type="presParOf" srcId="{2003FE71-57E3-4879-B12A-2C8429B9329A}" destId="{6276D1C2-A00E-4D03-9DDD-2FE1745B764A}" srcOrd="5" destOrd="0" presId="urn:microsoft.com/office/officeart/2005/8/layout/pyramid2"/>
    <dgm:cxn modelId="{7B457BBA-E715-4D3A-8185-B962C30DA2F5}" type="presParOf" srcId="{2003FE71-57E3-4879-B12A-2C8429B9329A}" destId="{6CA47DC5-3356-46F1-B643-05D19049F380}" srcOrd="6" destOrd="0" presId="urn:microsoft.com/office/officeart/2005/8/layout/pyramid2"/>
    <dgm:cxn modelId="{51E60F3C-162C-4A62-9455-F44EB30E3869}" type="presParOf" srcId="{2003FE71-57E3-4879-B12A-2C8429B9329A}" destId="{AEBC5AB6-FBA2-47A1-B3D4-AD084027E407}" srcOrd="7" destOrd="0" presId="urn:microsoft.com/office/officeart/2005/8/layout/pyramid2"/>
    <dgm:cxn modelId="{9641B80D-5D45-4C91-82AC-E71E520B80CA}" type="presParOf" srcId="{2003FE71-57E3-4879-B12A-2C8429B9329A}" destId="{BAC81EAE-D001-403F-A8FB-B8A94DFFC274}" srcOrd="8" destOrd="0" presId="urn:microsoft.com/office/officeart/2005/8/layout/pyramid2"/>
    <dgm:cxn modelId="{CD8134A5-453F-49F1-8FC9-4826336FBE6F}" type="presParOf" srcId="{2003FE71-57E3-4879-B12A-2C8429B9329A}" destId="{1E15C9A3-0128-4F51-9D73-629265F37164}" srcOrd="9" destOrd="0" presId="urn:microsoft.com/office/officeart/2005/8/layout/pyramid2"/>
    <dgm:cxn modelId="{C3DAAA1B-9D8A-4C44-AE3A-00C405FA07E3}" type="presParOf" srcId="{2003FE71-57E3-4879-B12A-2C8429B9329A}" destId="{EE4BEA29-F633-49E4-B033-AED6BA47D262}" srcOrd="10" destOrd="0" presId="urn:microsoft.com/office/officeart/2005/8/layout/pyramid2"/>
    <dgm:cxn modelId="{0580188E-22F1-43C4-A992-621DCEBC84C5}" type="presParOf" srcId="{2003FE71-57E3-4879-B12A-2C8429B9329A}" destId="{F8B3ACE9-D1FF-4D61-9957-1531A3636623}" srcOrd="11" destOrd="0" presId="urn:microsoft.com/office/officeart/2005/8/layout/pyramid2"/>
    <dgm:cxn modelId="{8DDEFD8E-A102-486D-9DD9-BB64D72AE349}" type="presParOf" srcId="{2003FE71-57E3-4879-B12A-2C8429B9329A}" destId="{BA58E5EF-4302-42DC-B12A-9BD8D6D63172}" srcOrd="12" destOrd="0" presId="urn:microsoft.com/office/officeart/2005/8/layout/pyramid2"/>
    <dgm:cxn modelId="{4E2B1F76-BBEE-4BAB-9FC5-ECF3C804CFD8}" type="presParOf" srcId="{2003FE71-57E3-4879-B12A-2C8429B9329A}" destId="{008C7A40-33D7-4BAE-AF51-54558009F72D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3D6AB-E8D8-4A4F-971F-FFD443B57F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88641946-9F9E-4BD8-AB60-71914DB9A884}">
      <dgm:prSet phldrT="[Texto]"/>
      <dgm:spPr/>
      <dgm:t>
        <a:bodyPr/>
        <a:lstStyle/>
        <a:p>
          <a:r>
            <a:rPr lang="es-CL" dirty="0" smtClean="0"/>
            <a:t>2</a:t>
          </a:r>
          <a:endParaRPr lang="es-CL" dirty="0"/>
        </a:p>
      </dgm:t>
    </dgm:pt>
    <dgm:pt modelId="{DD1F1AD4-04B3-4A32-ABDA-D4CFFC33E45C}" type="parTrans" cxnId="{8D8E0CBC-738D-4EE0-955A-5757338A61DB}">
      <dgm:prSet/>
      <dgm:spPr/>
      <dgm:t>
        <a:bodyPr/>
        <a:lstStyle/>
        <a:p>
          <a:endParaRPr lang="es-CL"/>
        </a:p>
      </dgm:t>
    </dgm:pt>
    <dgm:pt modelId="{0067000C-6A9D-4773-A893-5653F864C730}" type="sibTrans" cxnId="{8D8E0CBC-738D-4EE0-955A-5757338A61DB}">
      <dgm:prSet/>
      <dgm:spPr/>
      <dgm:t>
        <a:bodyPr/>
        <a:lstStyle/>
        <a:p>
          <a:endParaRPr lang="es-CL"/>
        </a:p>
      </dgm:t>
    </dgm:pt>
    <dgm:pt modelId="{79FE44DF-CB05-45E6-AD04-8C479B6CE79A}">
      <dgm:prSet phldrT="[Texto]"/>
      <dgm:spPr/>
      <dgm:t>
        <a:bodyPr/>
        <a:lstStyle/>
        <a:p>
          <a:r>
            <a:rPr lang="es-CL" dirty="0" smtClean="0"/>
            <a:t>3</a:t>
          </a:r>
          <a:endParaRPr lang="es-CL" dirty="0"/>
        </a:p>
      </dgm:t>
    </dgm:pt>
    <dgm:pt modelId="{B0D08ADB-B035-4731-9F0A-75EEC181175D}" type="parTrans" cxnId="{D2B8F430-02A7-4EAE-A78D-7A89589178BD}">
      <dgm:prSet/>
      <dgm:spPr/>
      <dgm:t>
        <a:bodyPr/>
        <a:lstStyle/>
        <a:p>
          <a:endParaRPr lang="es-CL"/>
        </a:p>
      </dgm:t>
    </dgm:pt>
    <dgm:pt modelId="{703720BE-EED9-4545-AF83-2C3BB99F4188}" type="sibTrans" cxnId="{D2B8F430-02A7-4EAE-A78D-7A89589178BD}">
      <dgm:prSet/>
      <dgm:spPr/>
      <dgm:t>
        <a:bodyPr/>
        <a:lstStyle/>
        <a:p>
          <a:endParaRPr lang="es-CL"/>
        </a:p>
      </dgm:t>
    </dgm:pt>
    <dgm:pt modelId="{ED57DD27-0618-4FAB-965D-96F5FE472E5B}">
      <dgm:prSet phldrT="[Texto]"/>
      <dgm:spPr/>
      <dgm:t>
        <a:bodyPr/>
        <a:lstStyle/>
        <a:p>
          <a:r>
            <a:rPr lang="es-CL" dirty="0" smtClean="0"/>
            <a:t>1</a:t>
          </a:r>
          <a:endParaRPr lang="es-CL" dirty="0"/>
        </a:p>
      </dgm:t>
    </dgm:pt>
    <dgm:pt modelId="{6B24A867-8E29-4C55-AD2E-B8C8FC981B89}" type="sibTrans" cxnId="{4BAC5022-62DB-430E-8D8E-74BC09B93036}">
      <dgm:prSet/>
      <dgm:spPr/>
      <dgm:t>
        <a:bodyPr/>
        <a:lstStyle/>
        <a:p>
          <a:endParaRPr lang="es-CL"/>
        </a:p>
      </dgm:t>
    </dgm:pt>
    <dgm:pt modelId="{9E3BDBE0-1234-4AFB-8F7A-E2819C350067}" type="parTrans" cxnId="{4BAC5022-62DB-430E-8D8E-74BC09B93036}">
      <dgm:prSet/>
      <dgm:spPr/>
      <dgm:t>
        <a:bodyPr/>
        <a:lstStyle/>
        <a:p>
          <a:endParaRPr lang="es-CL"/>
        </a:p>
      </dgm:t>
    </dgm:pt>
    <dgm:pt modelId="{4BD53D86-5649-4716-A858-8215344B6C2A}">
      <dgm:prSet phldrT="[Texto]"/>
      <dgm:spPr/>
      <dgm:t>
        <a:bodyPr/>
        <a:lstStyle/>
        <a:p>
          <a:r>
            <a:rPr lang="es-CL" dirty="0" smtClean="0"/>
            <a:t>4</a:t>
          </a:r>
          <a:endParaRPr lang="es-CL" dirty="0"/>
        </a:p>
      </dgm:t>
    </dgm:pt>
    <dgm:pt modelId="{F0B8311D-2228-44AD-93E2-C047D2530038}" type="sibTrans" cxnId="{02373C78-8751-4362-85F6-F0E12B595EBF}">
      <dgm:prSet/>
      <dgm:spPr/>
      <dgm:t>
        <a:bodyPr/>
        <a:lstStyle/>
        <a:p>
          <a:endParaRPr lang="es-CL"/>
        </a:p>
      </dgm:t>
    </dgm:pt>
    <dgm:pt modelId="{F0EECB22-9D49-4ACF-B047-ABA470EC6308}" type="parTrans" cxnId="{02373C78-8751-4362-85F6-F0E12B595EBF}">
      <dgm:prSet/>
      <dgm:spPr/>
      <dgm:t>
        <a:bodyPr/>
        <a:lstStyle/>
        <a:p>
          <a:endParaRPr lang="es-CL"/>
        </a:p>
      </dgm:t>
    </dgm:pt>
    <dgm:pt modelId="{7AE6A4F5-7A14-4A49-A490-61AC399DB199}">
      <dgm:prSet phldrT="[Texto]"/>
      <dgm:spPr/>
      <dgm:t>
        <a:bodyPr/>
        <a:lstStyle/>
        <a:p>
          <a:r>
            <a:rPr lang="es-CL" dirty="0" smtClean="0"/>
            <a:t>Scrum</a:t>
          </a:r>
          <a:endParaRPr lang="es-CL" dirty="0"/>
        </a:p>
      </dgm:t>
    </dgm:pt>
    <dgm:pt modelId="{325F1FFF-749E-4C4A-AB5D-6B85814E8168}" type="sibTrans" cxnId="{94CBC464-C727-438E-B116-383381D9A2C9}">
      <dgm:prSet/>
      <dgm:spPr/>
      <dgm:t>
        <a:bodyPr/>
        <a:lstStyle/>
        <a:p>
          <a:endParaRPr lang="es-CL"/>
        </a:p>
      </dgm:t>
    </dgm:pt>
    <dgm:pt modelId="{9A637E5C-947B-4E6D-919F-D6B1C276174C}" type="parTrans" cxnId="{94CBC464-C727-438E-B116-383381D9A2C9}">
      <dgm:prSet/>
      <dgm:spPr/>
      <dgm:t>
        <a:bodyPr/>
        <a:lstStyle/>
        <a:p>
          <a:endParaRPr lang="es-CL"/>
        </a:p>
      </dgm:t>
    </dgm:pt>
    <dgm:pt modelId="{DB969FC4-6630-4EE5-B5DC-FCF5975A5555}">
      <dgm:prSet phldrT="[Texto]"/>
      <dgm:spPr/>
      <dgm:t>
        <a:bodyPr/>
        <a:lstStyle/>
        <a:p>
          <a:r>
            <a:rPr lang="es-CL" dirty="0" smtClean="0"/>
            <a:t>Extreme Programming</a:t>
          </a:r>
          <a:endParaRPr lang="es-CL" dirty="0"/>
        </a:p>
      </dgm:t>
    </dgm:pt>
    <dgm:pt modelId="{64CE206A-8D65-4FA4-A3F7-EC06138CF002}" type="sibTrans" cxnId="{F035C3E4-94BD-444A-8574-56E3C042B303}">
      <dgm:prSet/>
      <dgm:spPr/>
      <dgm:t>
        <a:bodyPr/>
        <a:lstStyle/>
        <a:p>
          <a:endParaRPr lang="es-CL"/>
        </a:p>
      </dgm:t>
    </dgm:pt>
    <dgm:pt modelId="{14BD7E2E-E1C0-44C6-94C3-C8D65FA6C390}" type="parTrans" cxnId="{F035C3E4-94BD-444A-8574-56E3C042B303}">
      <dgm:prSet/>
      <dgm:spPr/>
      <dgm:t>
        <a:bodyPr/>
        <a:lstStyle/>
        <a:p>
          <a:endParaRPr lang="es-CL"/>
        </a:p>
      </dgm:t>
    </dgm:pt>
    <dgm:pt modelId="{16D0F67C-5FBD-4CDF-927B-7AAE7B6354D2}">
      <dgm:prSet phldrT="[Texto]"/>
      <dgm:spPr/>
      <dgm:t>
        <a:bodyPr/>
        <a:lstStyle/>
        <a:p>
          <a:r>
            <a:rPr lang="es-CL" dirty="0" smtClean="0"/>
            <a:t>7</a:t>
          </a:r>
          <a:endParaRPr lang="es-CL" dirty="0"/>
        </a:p>
      </dgm:t>
    </dgm:pt>
    <dgm:pt modelId="{FD30A286-4A09-4E20-9BAA-19D4270525D3}" type="parTrans" cxnId="{3E172F11-739A-4946-9958-B2DE89190A30}">
      <dgm:prSet/>
      <dgm:spPr/>
      <dgm:t>
        <a:bodyPr/>
        <a:lstStyle/>
        <a:p>
          <a:endParaRPr lang="es-CL"/>
        </a:p>
      </dgm:t>
    </dgm:pt>
    <dgm:pt modelId="{E7B333E2-F2E2-42D5-8B23-C2B75A38C3AC}" type="sibTrans" cxnId="{3E172F11-739A-4946-9958-B2DE89190A30}">
      <dgm:prSet/>
      <dgm:spPr/>
      <dgm:t>
        <a:bodyPr/>
        <a:lstStyle/>
        <a:p>
          <a:endParaRPr lang="es-CL"/>
        </a:p>
      </dgm:t>
    </dgm:pt>
    <dgm:pt modelId="{087956E7-79F7-43F0-833C-DA5A0F245FE0}">
      <dgm:prSet phldrT="[Texto]"/>
      <dgm:spPr/>
      <dgm:t>
        <a:bodyPr/>
        <a:lstStyle/>
        <a:p>
          <a:r>
            <a:rPr lang="es-CL" dirty="0" smtClean="0"/>
            <a:t>5</a:t>
          </a:r>
          <a:endParaRPr lang="es-CL" dirty="0"/>
        </a:p>
      </dgm:t>
    </dgm:pt>
    <dgm:pt modelId="{5C6CDD9C-3591-463D-8DE2-28D4344EF647}" type="parTrans" cxnId="{50F0DBB2-8943-4E83-888A-9CD96B3E9C64}">
      <dgm:prSet/>
      <dgm:spPr/>
      <dgm:t>
        <a:bodyPr/>
        <a:lstStyle/>
        <a:p>
          <a:endParaRPr lang="es-CL"/>
        </a:p>
      </dgm:t>
    </dgm:pt>
    <dgm:pt modelId="{4932FAE4-7581-4CEE-8E1B-77139227ABC1}" type="sibTrans" cxnId="{50F0DBB2-8943-4E83-888A-9CD96B3E9C64}">
      <dgm:prSet/>
      <dgm:spPr/>
      <dgm:t>
        <a:bodyPr/>
        <a:lstStyle/>
        <a:p>
          <a:endParaRPr lang="es-CL"/>
        </a:p>
      </dgm:t>
    </dgm:pt>
    <dgm:pt modelId="{57D66A41-339E-4939-8A36-EEC6BFB3A5D2}">
      <dgm:prSet phldrT="[Texto]"/>
      <dgm:spPr/>
      <dgm:t>
        <a:bodyPr/>
        <a:lstStyle/>
        <a:p>
          <a:r>
            <a:rPr lang="es-CL" dirty="0" smtClean="0"/>
            <a:t>6</a:t>
          </a:r>
          <a:endParaRPr lang="es-CL" dirty="0"/>
        </a:p>
      </dgm:t>
    </dgm:pt>
    <dgm:pt modelId="{7D574055-E205-4DCE-874E-F6BAA4C549D6}" type="parTrans" cxnId="{C2EABD97-CDE8-488A-BF39-1B6DD0D3B163}">
      <dgm:prSet/>
      <dgm:spPr/>
      <dgm:t>
        <a:bodyPr/>
        <a:lstStyle/>
        <a:p>
          <a:endParaRPr lang="es-CL"/>
        </a:p>
      </dgm:t>
    </dgm:pt>
    <dgm:pt modelId="{A4212BDB-E0E2-4BD1-B4D2-4AD351E47EB8}" type="sibTrans" cxnId="{C2EABD97-CDE8-488A-BF39-1B6DD0D3B163}">
      <dgm:prSet/>
      <dgm:spPr/>
      <dgm:t>
        <a:bodyPr/>
        <a:lstStyle/>
        <a:p>
          <a:endParaRPr lang="es-CL"/>
        </a:p>
      </dgm:t>
    </dgm:pt>
    <dgm:pt modelId="{0934945C-16E7-463C-BC27-1D915165C474}">
      <dgm:prSet/>
      <dgm:spPr/>
      <dgm:t>
        <a:bodyPr/>
        <a:lstStyle/>
        <a:p>
          <a:r>
            <a:rPr lang="es-CL" dirty="0" smtClean="0"/>
            <a:t>Código abierto</a:t>
          </a:r>
          <a:endParaRPr lang="es-CL" dirty="0"/>
        </a:p>
      </dgm:t>
    </dgm:pt>
    <dgm:pt modelId="{2C33A2B0-CFA1-4DA4-93BF-3956D9F4D1AB}" type="parTrans" cxnId="{12C561F5-0712-422C-BF81-7B91C5D0C2C5}">
      <dgm:prSet/>
      <dgm:spPr/>
      <dgm:t>
        <a:bodyPr/>
        <a:lstStyle/>
        <a:p>
          <a:endParaRPr lang="es-CL"/>
        </a:p>
      </dgm:t>
    </dgm:pt>
    <dgm:pt modelId="{553CE060-8299-47F3-92D3-279303D46004}" type="sibTrans" cxnId="{12C561F5-0712-422C-BF81-7B91C5D0C2C5}">
      <dgm:prSet/>
      <dgm:spPr/>
      <dgm:t>
        <a:bodyPr/>
        <a:lstStyle/>
        <a:p>
          <a:endParaRPr lang="es-CL"/>
        </a:p>
      </dgm:t>
    </dgm:pt>
    <dgm:pt modelId="{F9A403BA-BEAA-49CE-9F14-58A2B8BAE202}">
      <dgm:prSet/>
      <dgm:spPr/>
      <dgm:t>
        <a:bodyPr/>
        <a:lstStyle/>
        <a:p>
          <a:r>
            <a:rPr lang="es-CL" dirty="0" smtClean="0"/>
            <a:t>Software libre	</a:t>
          </a:r>
          <a:endParaRPr lang="es-CL" dirty="0"/>
        </a:p>
      </dgm:t>
    </dgm:pt>
    <dgm:pt modelId="{5BF57BD4-5F40-4B15-B6EB-AA5C75F04E82}" type="parTrans" cxnId="{61961C3D-B91C-4621-BE74-A7C4BE0BEC4A}">
      <dgm:prSet/>
      <dgm:spPr/>
      <dgm:t>
        <a:bodyPr/>
        <a:lstStyle/>
        <a:p>
          <a:endParaRPr lang="es-CL"/>
        </a:p>
      </dgm:t>
    </dgm:pt>
    <dgm:pt modelId="{51CFAD62-606B-4049-84BA-F15E9B5F9837}" type="sibTrans" cxnId="{61961C3D-B91C-4621-BE74-A7C4BE0BEC4A}">
      <dgm:prSet/>
      <dgm:spPr/>
      <dgm:t>
        <a:bodyPr/>
        <a:lstStyle/>
        <a:p>
          <a:endParaRPr lang="es-CL"/>
        </a:p>
      </dgm:t>
    </dgm:pt>
    <dgm:pt modelId="{5024072F-DD41-4329-AEF1-E083938ED64E}">
      <dgm:prSet/>
      <dgm:spPr/>
      <dgm:t>
        <a:bodyPr/>
        <a:lstStyle/>
        <a:p>
          <a:r>
            <a:rPr lang="es-CL" dirty="0" smtClean="0"/>
            <a:t>SVN</a:t>
          </a:r>
          <a:endParaRPr lang="es-CL" dirty="0"/>
        </a:p>
      </dgm:t>
    </dgm:pt>
    <dgm:pt modelId="{A3D840F5-1918-4795-A7E5-42528454BF09}" type="parTrans" cxnId="{0885643D-2D0C-4A0E-9701-46BBDE47598E}">
      <dgm:prSet/>
      <dgm:spPr/>
      <dgm:t>
        <a:bodyPr/>
        <a:lstStyle/>
        <a:p>
          <a:endParaRPr lang="es-CL"/>
        </a:p>
      </dgm:t>
    </dgm:pt>
    <dgm:pt modelId="{5FF47A06-ED58-4940-8775-8827CCD6E3C4}" type="sibTrans" cxnId="{0885643D-2D0C-4A0E-9701-46BBDE47598E}">
      <dgm:prSet/>
      <dgm:spPr/>
      <dgm:t>
        <a:bodyPr/>
        <a:lstStyle/>
        <a:p>
          <a:endParaRPr lang="es-CL"/>
        </a:p>
      </dgm:t>
    </dgm:pt>
    <dgm:pt modelId="{FEFF27B0-DE34-449B-BC99-3AB161908E58}">
      <dgm:prSet/>
      <dgm:spPr/>
      <dgm:t>
        <a:bodyPr/>
        <a:lstStyle/>
        <a:p>
          <a:r>
            <a:rPr lang="es-CL" dirty="0" smtClean="0"/>
            <a:t>Zend Studio</a:t>
          </a:r>
          <a:endParaRPr lang="es-CL" dirty="0"/>
        </a:p>
      </dgm:t>
    </dgm:pt>
    <dgm:pt modelId="{779827AA-7604-4AAC-A07B-0858D48411EC}" type="parTrans" cxnId="{8E5F7D29-AA90-4A20-86C6-22F819ECCADE}">
      <dgm:prSet/>
      <dgm:spPr/>
      <dgm:t>
        <a:bodyPr/>
        <a:lstStyle/>
        <a:p>
          <a:endParaRPr lang="es-CL"/>
        </a:p>
      </dgm:t>
    </dgm:pt>
    <dgm:pt modelId="{B28D60BD-35C6-4C7E-A169-125739ABAFE1}" type="sibTrans" cxnId="{8E5F7D29-AA90-4A20-86C6-22F819ECCADE}">
      <dgm:prSet/>
      <dgm:spPr/>
      <dgm:t>
        <a:bodyPr/>
        <a:lstStyle/>
        <a:p>
          <a:endParaRPr lang="es-CL"/>
        </a:p>
      </dgm:t>
    </dgm:pt>
    <dgm:pt modelId="{C6E7B5F9-0797-4AB5-86B6-4B81A2321048}">
      <dgm:prSet/>
      <dgm:spPr/>
      <dgm:t>
        <a:bodyPr/>
        <a:lstStyle/>
        <a:p>
          <a:r>
            <a:rPr lang="es-CL" dirty="0" smtClean="0"/>
            <a:t>Google Code</a:t>
          </a:r>
          <a:endParaRPr lang="es-CL" dirty="0"/>
        </a:p>
      </dgm:t>
    </dgm:pt>
    <dgm:pt modelId="{A040284B-3778-4548-8264-B43E3BEA875B}" type="sibTrans" cxnId="{AE58B190-F2C7-4E69-9CB8-64EBFD0E9372}">
      <dgm:prSet/>
      <dgm:spPr/>
      <dgm:t>
        <a:bodyPr/>
        <a:lstStyle/>
        <a:p>
          <a:endParaRPr lang="es-CL"/>
        </a:p>
      </dgm:t>
    </dgm:pt>
    <dgm:pt modelId="{9BF8D9F7-2FD6-43B5-828A-822F0D3225AF}" type="parTrans" cxnId="{AE58B190-F2C7-4E69-9CB8-64EBFD0E9372}">
      <dgm:prSet/>
      <dgm:spPr/>
      <dgm:t>
        <a:bodyPr/>
        <a:lstStyle/>
        <a:p>
          <a:endParaRPr lang="es-CL"/>
        </a:p>
      </dgm:t>
    </dgm:pt>
    <dgm:pt modelId="{6BB911E8-23E8-4AC8-9D2B-D4E8A646284E}" type="pres">
      <dgm:prSet presAssocID="{6653D6AB-E8D8-4A4F-971F-FFD443B57FC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77BBA22F-7484-49CD-AB3D-3A82AEB6E757}" type="pres">
      <dgm:prSet presAssocID="{ED57DD27-0618-4FAB-965D-96F5FE472E5B}" presName="composite" presStyleCnt="0"/>
      <dgm:spPr/>
      <dgm:t>
        <a:bodyPr/>
        <a:lstStyle/>
        <a:p>
          <a:endParaRPr lang="es-CL"/>
        </a:p>
      </dgm:t>
    </dgm:pt>
    <dgm:pt modelId="{795CE482-5A1D-4F77-8E16-010951D584D3}" type="pres">
      <dgm:prSet presAssocID="{ED57DD27-0618-4FAB-965D-96F5FE472E5B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E1DDDC5-5607-4117-9147-128250B145E2}" type="pres">
      <dgm:prSet presAssocID="{ED57DD27-0618-4FAB-965D-96F5FE472E5B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0DB7D9C-5D25-45ED-A39D-CB85DFE101B8}" type="pres">
      <dgm:prSet presAssocID="{6B24A867-8E29-4C55-AD2E-B8C8FC981B89}" presName="sp" presStyleCnt="0"/>
      <dgm:spPr/>
      <dgm:t>
        <a:bodyPr/>
        <a:lstStyle/>
        <a:p>
          <a:endParaRPr lang="es-CL"/>
        </a:p>
      </dgm:t>
    </dgm:pt>
    <dgm:pt modelId="{FBAC7A7D-DDB4-4995-97C1-04A2D6749957}" type="pres">
      <dgm:prSet presAssocID="{88641946-9F9E-4BD8-AB60-71914DB9A884}" presName="composite" presStyleCnt="0"/>
      <dgm:spPr/>
      <dgm:t>
        <a:bodyPr/>
        <a:lstStyle/>
        <a:p>
          <a:endParaRPr lang="es-CL"/>
        </a:p>
      </dgm:t>
    </dgm:pt>
    <dgm:pt modelId="{BD657A59-A958-466B-A368-EF618E20845F}" type="pres">
      <dgm:prSet presAssocID="{88641946-9F9E-4BD8-AB60-71914DB9A884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9903522-AF7E-4C19-80ED-5601C82E232D}" type="pres">
      <dgm:prSet presAssocID="{88641946-9F9E-4BD8-AB60-71914DB9A884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42383782-0C9F-4683-B7C1-E5586AA3E60E}" type="pres">
      <dgm:prSet presAssocID="{0067000C-6A9D-4773-A893-5653F864C730}" presName="sp" presStyleCnt="0"/>
      <dgm:spPr/>
      <dgm:t>
        <a:bodyPr/>
        <a:lstStyle/>
        <a:p>
          <a:endParaRPr lang="es-CL"/>
        </a:p>
      </dgm:t>
    </dgm:pt>
    <dgm:pt modelId="{9442F495-E8CF-40AD-A84E-7D57050CC08C}" type="pres">
      <dgm:prSet presAssocID="{79FE44DF-CB05-45E6-AD04-8C479B6CE79A}" presName="composite" presStyleCnt="0"/>
      <dgm:spPr/>
      <dgm:t>
        <a:bodyPr/>
        <a:lstStyle/>
        <a:p>
          <a:endParaRPr lang="es-CL"/>
        </a:p>
      </dgm:t>
    </dgm:pt>
    <dgm:pt modelId="{9E3138EC-9682-4D89-8AE1-F0D4EFD4865B}" type="pres">
      <dgm:prSet presAssocID="{79FE44DF-CB05-45E6-AD04-8C479B6CE79A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9A00D993-E2D2-4ACA-81B8-8D07F2EB31D9}" type="pres">
      <dgm:prSet presAssocID="{79FE44DF-CB05-45E6-AD04-8C479B6CE79A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DDA9C70-8189-4ECB-A178-B175E0BAB3DB}" type="pres">
      <dgm:prSet presAssocID="{703720BE-EED9-4545-AF83-2C3BB99F4188}" presName="sp" presStyleCnt="0"/>
      <dgm:spPr/>
      <dgm:t>
        <a:bodyPr/>
        <a:lstStyle/>
        <a:p>
          <a:endParaRPr lang="es-CL"/>
        </a:p>
      </dgm:t>
    </dgm:pt>
    <dgm:pt modelId="{6D302771-FEDD-460F-8390-6805D07BCF5A}" type="pres">
      <dgm:prSet presAssocID="{4BD53D86-5649-4716-A858-8215344B6C2A}" presName="composite" presStyleCnt="0"/>
      <dgm:spPr/>
      <dgm:t>
        <a:bodyPr/>
        <a:lstStyle/>
        <a:p>
          <a:endParaRPr lang="es-CL"/>
        </a:p>
      </dgm:t>
    </dgm:pt>
    <dgm:pt modelId="{3C29CA73-F08F-494E-9012-2DA17FF4BBEF}" type="pres">
      <dgm:prSet presAssocID="{4BD53D86-5649-4716-A858-8215344B6C2A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5E36A68-34BD-4E13-90C0-431262428E37}" type="pres">
      <dgm:prSet presAssocID="{4BD53D86-5649-4716-A858-8215344B6C2A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66BA117-59C7-4987-ADBF-70EADE99A3D3}" type="pres">
      <dgm:prSet presAssocID="{F0B8311D-2228-44AD-93E2-C047D2530038}" presName="sp" presStyleCnt="0"/>
      <dgm:spPr/>
      <dgm:t>
        <a:bodyPr/>
        <a:lstStyle/>
        <a:p>
          <a:endParaRPr lang="es-CL"/>
        </a:p>
      </dgm:t>
    </dgm:pt>
    <dgm:pt modelId="{CBA4519F-78E4-4A13-8264-C55976B03FB2}" type="pres">
      <dgm:prSet presAssocID="{087956E7-79F7-43F0-833C-DA5A0F245FE0}" presName="composite" presStyleCnt="0"/>
      <dgm:spPr/>
      <dgm:t>
        <a:bodyPr/>
        <a:lstStyle/>
        <a:p>
          <a:endParaRPr lang="es-CL"/>
        </a:p>
      </dgm:t>
    </dgm:pt>
    <dgm:pt modelId="{18C0172D-D435-41D1-A5D0-FD858605649F}" type="pres">
      <dgm:prSet presAssocID="{087956E7-79F7-43F0-833C-DA5A0F245FE0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479A558-D26C-4425-83F8-0229AE496669}" type="pres">
      <dgm:prSet presAssocID="{087956E7-79F7-43F0-833C-DA5A0F245FE0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2D171295-EF59-4F3B-8743-7FC022B819B2}" type="pres">
      <dgm:prSet presAssocID="{4932FAE4-7581-4CEE-8E1B-77139227ABC1}" presName="sp" presStyleCnt="0"/>
      <dgm:spPr/>
      <dgm:t>
        <a:bodyPr/>
        <a:lstStyle/>
        <a:p>
          <a:endParaRPr lang="es-CL"/>
        </a:p>
      </dgm:t>
    </dgm:pt>
    <dgm:pt modelId="{67E47105-FB8C-4C70-BBBA-91237053A0E0}" type="pres">
      <dgm:prSet presAssocID="{57D66A41-339E-4939-8A36-EEC6BFB3A5D2}" presName="composite" presStyleCnt="0"/>
      <dgm:spPr/>
      <dgm:t>
        <a:bodyPr/>
        <a:lstStyle/>
        <a:p>
          <a:endParaRPr lang="es-CL"/>
        </a:p>
      </dgm:t>
    </dgm:pt>
    <dgm:pt modelId="{56E568E5-F5E6-434E-954F-7D011935949A}" type="pres">
      <dgm:prSet presAssocID="{57D66A41-339E-4939-8A36-EEC6BFB3A5D2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EB18DF9F-6858-46F6-9AB3-FB283F216FE8}" type="pres">
      <dgm:prSet presAssocID="{57D66A41-339E-4939-8A36-EEC6BFB3A5D2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89E04B7E-695D-4D22-BA9F-BEBC19D20B4C}" type="pres">
      <dgm:prSet presAssocID="{A4212BDB-E0E2-4BD1-B4D2-4AD351E47EB8}" presName="sp" presStyleCnt="0"/>
      <dgm:spPr/>
      <dgm:t>
        <a:bodyPr/>
        <a:lstStyle/>
        <a:p>
          <a:endParaRPr lang="es-CL"/>
        </a:p>
      </dgm:t>
    </dgm:pt>
    <dgm:pt modelId="{2B53ED86-568D-4B76-8E17-CD1144C8690D}" type="pres">
      <dgm:prSet presAssocID="{16D0F67C-5FBD-4CDF-927B-7AAE7B6354D2}" presName="composite" presStyleCnt="0"/>
      <dgm:spPr/>
      <dgm:t>
        <a:bodyPr/>
        <a:lstStyle/>
        <a:p>
          <a:endParaRPr lang="es-CL"/>
        </a:p>
      </dgm:t>
    </dgm:pt>
    <dgm:pt modelId="{8A391A45-56FA-4D6C-95AC-2DCD56FB48B5}" type="pres">
      <dgm:prSet presAssocID="{16D0F67C-5FBD-4CDF-927B-7AAE7B6354D2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76C297CB-E780-441F-83F9-69E471CC293F}" type="pres">
      <dgm:prSet presAssocID="{16D0F67C-5FBD-4CDF-927B-7AAE7B6354D2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61961C3D-B91C-4621-BE74-A7C4BE0BEC4A}" srcId="{4BD53D86-5649-4716-A858-8215344B6C2A}" destId="{F9A403BA-BEAA-49CE-9F14-58A2B8BAE202}" srcOrd="0" destOrd="0" parTransId="{5BF57BD4-5F40-4B15-B6EB-AA5C75F04E82}" sibTransId="{51CFAD62-606B-4049-84BA-F15E9B5F9837}"/>
    <dgm:cxn modelId="{90127D0D-A9E1-41ED-A4CC-DC3154479A89}" type="presOf" srcId="{087956E7-79F7-43F0-833C-DA5A0F245FE0}" destId="{18C0172D-D435-41D1-A5D0-FD858605649F}" srcOrd="0" destOrd="0" presId="urn:microsoft.com/office/officeart/2005/8/layout/chevron2"/>
    <dgm:cxn modelId="{57FB8C4D-C70B-4DEE-9BEC-CA479F6C32A2}" type="presOf" srcId="{16D0F67C-5FBD-4CDF-927B-7AAE7B6354D2}" destId="{8A391A45-56FA-4D6C-95AC-2DCD56FB48B5}" srcOrd="0" destOrd="0" presId="urn:microsoft.com/office/officeart/2005/8/layout/chevron2"/>
    <dgm:cxn modelId="{28A799FC-FA23-4BD1-862E-E8E6BD9A2203}" type="presOf" srcId="{57D66A41-339E-4939-8A36-EEC6BFB3A5D2}" destId="{56E568E5-F5E6-434E-954F-7D011935949A}" srcOrd="0" destOrd="0" presId="urn:microsoft.com/office/officeart/2005/8/layout/chevron2"/>
    <dgm:cxn modelId="{05B10F78-2AA6-4866-9BEF-A7C72317CF06}" type="presOf" srcId="{0934945C-16E7-463C-BC27-1D915165C474}" destId="{9A00D993-E2D2-4ACA-81B8-8D07F2EB31D9}" srcOrd="0" destOrd="0" presId="urn:microsoft.com/office/officeart/2005/8/layout/chevron2"/>
    <dgm:cxn modelId="{C2EABD97-CDE8-488A-BF39-1B6DD0D3B163}" srcId="{6653D6AB-E8D8-4A4F-971F-FFD443B57FC0}" destId="{57D66A41-339E-4939-8A36-EEC6BFB3A5D2}" srcOrd="5" destOrd="0" parTransId="{7D574055-E205-4DCE-874E-F6BAA4C549D6}" sibTransId="{A4212BDB-E0E2-4BD1-B4D2-4AD351E47EB8}"/>
    <dgm:cxn modelId="{94CBC464-C727-438E-B116-383381D9A2C9}" srcId="{88641946-9F9E-4BD8-AB60-71914DB9A884}" destId="{7AE6A4F5-7A14-4A49-A490-61AC399DB199}" srcOrd="0" destOrd="0" parTransId="{9A637E5C-947B-4E6D-919F-D6B1C276174C}" sibTransId="{325F1FFF-749E-4C4A-AB5D-6B85814E8168}"/>
    <dgm:cxn modelId="{3A3DA678-948A-41DC-8FE9-C8D87E253385}" type="presOf" srcId="{79FE44DF-CB05-45E6-AD04-8C479B6CE79A}" destId="{9E3138EC-9682-4D89-8AE1-F0D4EFD4865B}" srcOrd="0" destOrd="0" presId="urn:microsoft.com/office/officeart/2005/8/layout/chevron2"/>
    <dgm:cxn modelId="{AE58B190-F2C7-4E69-9CB8-64EBFD0E9372}" srcId="{087956E7-79F7-43F0-833C-DA5A0F245FE0}" destId="{C6E7B5F9-0797-4AB5-86B6-4B81A2321048}" srcOrd="0" destOrd="0" parTransId="{9BF8D9F7-2FD6-43B5-828A-822F0D3225AF}" sibTransId="{A040284B-3778-4548-8264-B43E3BEA875B}"/>
    <dgm:cxn modelId="{4BAC5022-62DB-430E-8D8E-74BC09B93036}" srcId="{6653D6AB-E8D8-4A4F-971F-FFD443B57FC0}" destId="{ED57DD27-0618-4FAB-965D-96F5FE472E5B}" srcOrd="0" destOrd="0" parTransId="{9E3BDBE0-1234-4AFB-8F7A-E2819C350067}" sibTransId="{6B24A867-8E29-4C55-AD2E-B8C8FC981B89}"/>
    <dgm:cxn modelId="{08BAF293-3AE7-4BBD-87F0-CFDF86E7F5A7}" type="presOf" srcId="{ED57DD27-0618-4FAB-965D-96F5FE472E5B}" destId="{795CE482-5A1D-4F77-8E16-010951D584D3}" srcOrd="0" destOrd="0" presId="urn:microsoft.com/office/officeart/2005/8/layout/chevron2"/>
    <dgm:cxn modelId="{12C561F5-0712-422C-BF81-7B91C5D0C2C5}" srcId="{79FE44DF-CB05-45E6-AD04-8C479B6CE79A}" destId="{0934945C-16E7-463C-BC27-1D915165C474}" srcOrd="0" destOrd="0" parTransId="{2C33A2B0-CFA1-4DA4-93BF-3956D9F4D1AB}" sibTransId="{553CE060-8299-47F3-92D3-279303D46004}"/>
    <dgm:cxn modelId="{F945F7B9-3F74-4C3F-87A4-5D9472139AD6}" type="presOf" srcId="{88641946-9F9E-4BD8-AB60-71914DB9A884}" destId="{BD657A59-A958-466B-A368-EF618E20845F}" srcOrd="0" destOrd="0" presId="urn:microsoft.com/office/officeart/2005/8/layout/chevron2"/>
    <dgm:cxn modelId="{8E5F7D29-AA90-4A20-86C6-22F819ECCADE}" srcId="{16D0F67C-5FBD-4CDF-927B-7AAE7B6354D2}" destId="{FEFF27B0-DE34-449B-BC99-3AB161908E58}" srcOrd="0" destOrd="0" parTransId="{779827AA-7604-4AAC-A07B-0858D48411EC}" sibTransId="{B28D60BD-35C6-4C7E-A169-125739ABAFE1}"/>
    <dgm:cxn modelId="{D173FFFD-F143-455D-AFB4-AB47497C2EAD}" type="presOf" srcId="{F9A403BA-BEAA-49CE-9F14-58A2B8BAE202}" destId="{B5E36A68-34BD-4E13-90C0-431262428E37}" srcOrd="0" destOrd="0" presId="urn:microsoft.com/office/officeart/2005/8/layout/chevron2"/>
    <dgm:cxn modelId="{0885643D-2D0C-4A0E-9701-46BBDE47598E}" srcId="{57D66A41-339E-4939-8A36-EEC6BFB3A5D2}" destId="{5024072F-DD41-4329-AEF1-E083938ED64E}" srcOrd="0" destOrd="0" parTransId="{A3D840F5-1918-4795-A7E5-42528454BF09}" sibTransId="{5FF47A06-ED58-4940-8775-8827CCD6E3C4}"/>
    <dgm:cxn modelId="{02373C78-8751-4362-85F6-F0E12B595EBF}" srcId="{6653D6AB-E8D8-4A4F-971F-FFD443B57FC0}" destId="{4BD53D86-5649-4716-A858-8215344B6C2A}" srcOrd="3" destOrd="0" parTransId="{F0EECB22-9D49-4ACF-B047-ABA470EC6308}" sibTransId="{F0B8311D-2228-44AD-93E2-C047D2530038}"/>
    <dgm:cxn modelId="{F58E0617-13A8-4384-AD1C-7EB5E0448D3F}" type="presOf" srcId="{4BD53D86-5649-4716-A858-8215344B6C2A}" destId="{3C29CA73-F08F-494E-9012-2DA17FF4BBEF}" srcOrd="0" destOrd="0" presId="urn:microsoft.com/office/officeart/2005/8/layout/chevron2"/>
    <dgm:cxn modelId="{03E2CA3D-E8A2-471A-99F0-C9CD234B9642}" type="presOf" srcId="{7AE6A4F5-7A14-4A49-A490-61AC399DB199}" destId="{19903522-AF7E-4C19-80ED-5601C82E232D}" srcOrd="0" destOrd="0" presId="urn:microsoft.com/office/officeart/2005/8/layout/chevron2"/>
    <dgm:cxn modelId="{D2B8F430-02A7-4EAE-A78D-7A89589178BD}" srcId="{6653D6AB-E8D8-4A4F-971F-FFD443B57FC0}" destId="{79FE44DF-CB05-45E6-AD04-8C479B6CE79A}" srcOrd="2" destOrd="0" parTransId="{B0D08ADB-B035-4731-9F0A-75EEC181175D}" sibTransId="{703720BE-EED9-4545-AF83-2C3BB99F4188}"/>
    <dgm:cxn modelId="{8D8E0CBC-738D-4EE0-955A-5757338A61DB}" srcId="{6653D6AB-E8D8-4A4F-971F-FFD443B57FC0}" destId="{88641946-9F9E-4BD8-AB60-71914DB9A884}" srcOrd="1" destOrd="0" parTransId="{DD1F1AD4-04B3-4A32-ABDA-D4CFFC33E45C}" sibTransId="{0067000C-6A9D-4773-A893-5653F864C730}"/>
    <dgm:cxn modelId="{46D9B9BE-9BE5-4129-AFC6-6E9607739579}" type="presOf" srcId="{C6E7B5F9-0797-4AB5-86B6-4B81A2321048}" destId="{7479A558-D26C-4425-83F8-0229AE496669}" srcOrd="0" destOrd="0" presId="urn:microsoft.com/office/officeart/2005/8/layout/chevron2"/>
    <dgm:cxn modelId="{F035C3E4-94BD-444A-8574-56E3C042B303}" srcId="{ED57DD27-0618-4FAB-965D-96F5FE472E5B}" destId="{DB969FC4-6630-4EE5-B5DC-FCF5975A5555}" srcOrd="0" destOrd="0" parTransId="{14BD7E2E-E1C0-44C6-94C3-C8D65FA6C390}" sibTransId="{64CE206A-8D65-4FA4-A3F7-EC06138CF002}"/>
    <dgm:cxn modelId="{69065098-BFC5-4FE6-8E1D-11B94F7C8750}" type="presOf" srcId="{6653D6AB-E8D8-4A4F-971F-FFD443B57FC0}" destId="{6BB911E8-23E8-4AC8-9D2B-D4E8A646284E}" srcOrd="0" destOrd="0" presId="urn:microsoft.com/office/officeart/2005/8/layout/chevron2"/>
    <dgm:cxn modelId="{48C26D34-E46F-4019-BAFE-74DD64B87B89}" type="presOf" srcId="{FEFF27B0-DE34-449B-BC99-3AB161908E58}" destId="{76C297CB-E780-441F-83F9-69E471CC293F}" srcOrd="0" destOrd="0" presId="urn:microsoft.com/office/officeart/2005/8/layout/chevron2"/>
    <dgm:cxn modelId="{50F0DBB2-8943-4E83-888A-9CD96B3E9C64}" srcId="{6653D6AB-E8D8-4A4F-971F-FFD443B57FC0}" destId="{087956E7-79F7-43F0-833C-DA5A0F245FE0}" srcOrd="4" destOrd="0" parTransId="{5C6CDD9C-3591-463D-8DE2-28D4344EF647}" sibTransId="{4932FAE4-7581-4CEE-8E1B-77139227ABC1}"/>
    <dgm:cxn modelId="{66004925-1C5B-42C5-965D-61720F99E8B5}" type="presOf" srcId="{DB969FC4-6630-4EE5-B5DC-FCF5975A5555}" destId="{CE1DDDC5-5607-4117-9147-128250B145E2}" srcOrd="0" destOrd="0" presId="urn:microsoft.com/office/officeart/2005/8/layout/chevron2"/>
    <dgm:cxn modelId="{E6F571F5-159C-4B32-973B-88C083F95589}" type="presOf" srcId="{5024072F-DD41-4329-AEF1-E083938ED64E}" destId="{EB18DF9F-6858-46F6-9AB3-FB283F216FE8}" srcOrd="0" destOrd="0" presId="urn:microsoft.com/office/officeart/2005/8/layout/chevron2"/>
    <dgm:cxn modelId="{3E172F11-739A-4946-9958-B2DE89190A30}" srcId="{6653D6AB-E8D8-4A4F-971F-FFD443B57FC0}" destId="{16D0F67C-5FBD-4CDF-927B-7AAE7B6354D2}" srcOrd="6" destOrd="0" parTransId="{FD30A286-4A09-4E20-9BAA-19D4270525D3}" sibTransId="{E7B333E2-F2E2-42D5-8B23-C2B75A38C3AC}"/>
    <dgm:cxn modelId="{71701265-3B80-43C1-B97E-5B0D66CF9A68}" type="presParOf" srcId="{6BB911E8-23E8-4AC8-9D2B-D4E8A646284E}" destId="{77BBA22F-7484-49CD-AB3D-3A82AEB6E757}" srcOrd="0" destOrd="0" presId="urn:microsoft.com/office/officeart/2005/8/layout/chevron2"/>
    <dgm:cxn modelId="{6E810CCE-5114-4D24-A763-8D3C869465E5}" type="presParOf" srcId="{77BBA22F-7484-49CD-AB3D-3A82AEB6E757}" destId="{795CE482-5A1D-4F77-8E16-010951D584D3}" srcOrd="0" destOrd="0" presId="urn:microsoft.com/office/officeart/2005/8/layout/chevron2"/>
    <dgm:cxn modelId="{90DA20DF-8B2D-4BBB-9834-E1397CF47947}" type="presParOf" srcId="{77BBA22F-7484-49CD-AB3D-3A82AEB6E757}" destId="{CE1DDDC5-5607-4117-9147-128250B145E2}" srcOrd="1" destOrd="0" presId="urn:microsoft.com/office/officeart/2005/8/layout/chevron2"/>
    <dgm:cxn modelId="{3206601A-D588-41E3-819E-6DD1B2B4D964}" type="presParOf" srcId="{6BB911E8-23E8-4AC8-9D2B-D4E8A646284E}" destId="{70DB7D9C-5D25-45ED-A39D-CB85DFE101B8}" srcOrd="1" destOrd="0" presId="urn:microsoft.com/office/officeart/2005/8/layout/chevron2"/>
    <dgm:cxn modelId="{61706E61-27CE-47FC-83E1-37A18A518A34}" type="presParOf" srcId="{6BB911E8-23E8-4AC8-9D2B-D4E8A646284E}" destId="{FBAC7A7D-DDB4-4995-97C1-04A2D6749957}" srcOrd="2" destOrd="0" presId="urn:microsoft.com/office/officeart/2005/8/layout/chevron2"/>
    <dgm:cxn modelId="{B38EBA72-B4A4-48E8-8130-56545B9B46AA}" type="presParOf" srcId="{FBAC7A7D-DDB4-4995-97C1-04A2D6749957}" destId="{BD657A59-A958-466B-A368-EF618E20845F}" srcOrd="0" destOrd="0" presId="urn:microsoft.com/office/officeart/2005/8/layout/chevron2"/>
    <dgm:cxn modelId="{D13317B0-C398-41E0-97B8-6C9A7E835A6D}" type="presParOf" srcId="{FBAC7A7D-DDB4-4995-97C1-04A2D6749957}" destId="{19903522-AF7E-4C19-80ED-5601C82E232D}" srcOrd="1" destOrd="0" presId="urn:microsoft.com/office/officeart/2005/8/layout/chevron2"/>
    <dgm:cxn modelId="{CC9C9309-BC33-4197-9B2E-6669B6B10778}" type="presParOf" srcId="{6BB911E8-23E8-4AC8-9D2B-D4E8A646284E}" destId="{42383782-0C9F-4683-B7C1-E5586AA3E60E}" srcOrd="3" destOrd="0" presId="urn:microsoft.com/office/officeart/2005/8/layout/chevron2"/>
    <dgm:cxn modelId="{9CEA75A4-09BE-4A4D-A102-2BD15A756102}" type="presParOf" srcId="{6BB911E8-23E8-4AC8-9D2B-D4E8A646284E}" destId="{9442F495-E8CF-40AD-A84E-7D57050CC08C}" srcOrd="4" destOrd="0" presId="urn:microsoft.com/office/officeart/2005/8/layout/chevron2"/>
    <dgm:cxn modelId="{8451FED7-81CF-4BB6-B40C-B42A12AC3B01}" type="presParOf" srcId="{9442F495-E8CF-40AD-A84E-7D57050CC08C}" destId="{9E3138EC-9682-4D89-8AE1-F0D4EFD4865B}" srcOrd="0" destOrd="0" presId="urn:microsoft.com/office/officeart/2005/8/layout/chevron2"/>
    <dgm:cxn modelId="{22445A10-6DBB-4914-BAC6-DE753EC054C1}" type="presParOf" srcId="{9442F495-E8CF-40AD-A84E-7D57050CC08C}" destId="{9A00D993-E2D2-4ACA-81B8-8D07F2EB31D9}" srcOrd="1" destOrd="0" presId="urn:microsoft.com/office/officeart/2005/8/layout/chevron2"/>
    <dgm:cxn modelId="{4D9270B7-9034-4322-8F1C-0313C5DBCC75}" type="presParOf" srcId="{6BB911E8-23E8-4AC8-9D2B-D4E8A646284E}" destId="{7DDA9C70-8189-4ECB-A178-B175E0BAB3DB}" srcOrd="5" destOrd="0" presId="urn:microsoft.com/office/officeart/2005/8/layout/chevron2"/>
    <dgm:cxn modelId="{F9605E0A-E85C-4830-9793-07FAD0FCE857}" type="presParOf" srcId="{6BB911E8-23E8-4AC8-9D2B-D4E8A646284E}" destId="{6D302771-FEDD-460F-8390-6805D07BCF5A}" srcOrd="6" destOrd="0" presId="urn:microsoft.com/office/officeart/2005/8/layout/chevron2"/>
    <dgm:cxn modelId="{F2FD6BB1-04E1-46C8-BFAD-81DE4A0C47DB}" type="presParOf" srcId="{6D302771-FEDD-460F-8390-6805D07BCF5A}" destId="{3C29CA73-F08F-494E-9012-2DA17FF4BBEF}" srcOrd="0" destOrd="0" presId="urn:microsoft.com/office/officeart/2005/8/layout/chevron2"/>
    <dgm:cxn modelId="{70B616CE-5C13-4E5F-A47E-502CCCB90C78}" type="presParOf" srcId="{6D302771-FEDD-460F-8390-6805D07BCF5A}" destId="{B5E36A68-34BD-4E13-90C0-431262428E37}" srcOrd="1" destOrd="0" presId="urn:microsoft.com/office/officeart/2005/8/layout/chevron2"/>
    <dgm:cxn modelId="{904C4BBD-524D-4084-AFD2-94F51DC0EBC7}" type="presParOf" srcId="{6BB911E8-23E8-4AC8-9D2B-D4E8A646284E}" destId="{A66BA117-59C7-4987-ADBF-70EADE99A3D3}" srcOrd="7" destOrd="0" presId="urn:microsoft.com/office/officeart/2005/8/layout/chevron2"/>
    <dgm:cxn modelId="{10D3E09A-B607-4F03-9004-0E37B9161055}" type="presParOf" srcId="{6BB911E8-23E8-4AC8-9D2B-D4E8A646284E}" destId="{CBA4519F-78E4-4A13-8264-C55976B03FB2}" srcOrd="8" destOrd="0" presId="urn:microsoft.com/office/officeart/2005/8/layout/chevron2"/>
    <dgm:cxn modelId="{63EB3CA8-93DE-4799-ADE7-B76177C1D989}" type="presParOf" srcId="{CBA4519F-78E4-4A13-8264-C55976B03FB2}" destId="{18C0172D-D435-41D1-A5D0-FD858605649F}" srcOrd="0" destOrd="0" presId="urn:microsoft.com/office/officeart/2005/8/layout/chevron2"/>
    <dgm:cxn modelId="{D7ED8068-EF4C-4A24-A707-1D2D6B9E518C}" type="presParOf" srcId="{CBA4519F-78E4-4A13-8264-C55976B03FB2}" destId="{7479A558-D26C-4425-83F8-0229AE496669}" srcOrd="1" destOrd="0" presId="urn:microsoft.com/office/officeart/2005/8/layout/chevron2"/>
    <dgm:cxn modelId="{E15E6FD1-2EA6-4DE8-A5F6-E8AE00283FAE}" type="presParOf" srcId="{6BB911E8-23E8-4AC8-9D2B-D4E8A646284E}" destId="{2D171295-EF59-4F3B-8743-7FC022B819B2}" srcOrd="9" destOrd="0" presId="urn:microsoft.com/office/officeart/2005/8/layout/chevron2"/>
    <dgm:cxn modelId="{1628C3D7-DF2E-407F-9DB0-D6767AC64112}" type="presParOf" srcId="{6BB911E8-23E8-4AC8-9D2B-D4E8A646284E}" destId="{67E47105-FB8C-4C70-BBBA-91237053A0E0}" srcOrd="10" destOrd="0" presId="urn:microsoft.com/office/officeart/2005/8/layout/chevron2"/>
    <dgm:cxn modelId="{3E73BE5D-8F2F-4D76-85E6-107ACA0BE14F}" type="presParOf" srcId="{67E47105-FB8C-4C70-BBBA-91237053A0E0}" destId="{56E568E5-F5E6-434E-954F-7D011935949A}" srcOrd="0" destOrd="0" presId="urn:microsoft.com/office/officeart/2005/8/layout/chevron2"/>
    <dgm:cxn modelId="{A5709B51-AED1-48C8-BBBF-B57A1F40E9D8}" type="presParOf" srcId="{67E47105-FB8C-4C70-BBBA-91237053A0E0}" destId="{EB18DF9F-6858-46F6-9AB3-FB283F216FE8}" srcOrd="1" destOrd="0" presId="urn:microsoft.com/office/officeart/2005/8/layout/chevron2"/>
    <dgm:cxn modelId="{543F5BFE-18CC-4C71-86BF-1133753F8B95}" type="presParOf" srcId="{6BB911E8-23E8-4AC8-9D2B-D4E8A646284E}" destId="{89E04B7E-695D-4D22-BA9F-BEBC19D20B4C}" srcOrd="11" destOrd="0" presId="urn:microsoft.com/office/officeart/2005/8/layout/chevron2"/>
    <dgm:cxn modelId="{FDF3A1A8-022A-4A5D-B818-29BB6CDBEB94}" type="presParOf" srcId="{6BB911E8-23E8-4AC8-9D2B-D4E8A646284E}" destId="{2B53ED86-568D-4B76-8E17-CD1144C8690D}" srcOrd="12" destOrd="0" presId="urn:microsoft.com/office/officeart/2005/8/layout/chevron2"/>
    <dgm:cxn modelId="{8872BCEE-2ED3-46DF-B9F7-0AE52F915640}" type="presParOf" srcId="{2B53ED86-568D-4B76-8E17-CD1144C8690D}" destId="{8A391A45-56FA-4D6C-95AC-2DCD56FB48B5}" srcOrd="0" destOrd="0" presId="urn:microsoft.com/office/officeart/2005/8/layout/chevron2"/>
    <dgm:cxn modelId="{DB8EC359-37EB-4189-995A-430FDDA75858}" type="presParOf" srcId="{2B53ED86-568D-4B76-8E17-CD1144C8690D}" destId="{76C297CB-E780-441F-83F9-69E471CC293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4EEB3-9187-4DB9-B2BD-736DF78BF1A0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7E238032-1094-4EA7-998D-4DF327022232}">
      <dgm:prSet phldrT="[Texto]" custT="1"/>
      <dgm:spPr/>
      <dgm:t>
        <a:bodyPr/>
        <a:lstStyle/>
        <a:p>
          <a:r>
            <a:rPr lang="es-CL" sz="1800" dirty="0" smtClean="0"/>
            <a:t>Metodología</a:t>
          </a:r>
          <a:endParaRPr lang="es-CL" sz="1800" dirty="0"/>
        </a:p>
      </dgm:t>
    </dgm:pt>
    <dgm:pt modelId="{9E7E8852-264C-4A87-9451-2B4BE92E0B7E}" type="parTrans" cxnId="{8B914588-EFFC-4AA0-99BD-336B7E0E1153}">
      <dgm:prSet/>
      <dgm:spPr/>
      <dgm:t>
        <a:bodyPr/>
        <a:lstStyle/>
        <a:p>
          <a:endParaRPr lang="es-CL"/>
        </a:p>
      </dgm:t>
    </dgm:pt>
    <dgm:pt modelId="{D798154A-FFAB-469F-AB28-F52DEB5D641E}" type="sibTrans" cxnId="{8B914588-EFFC-4AA0-99BD-336B7E0E1153}">
      <dgm:prSet/>
      <dgm:spPr/>
      <dgm:t>
        <a:bodyPr/>
        <a:lstStyle/>
        <a:p>
          <a:endParaRPr lang="es-CL"/>
        </a:p>
      </dgm:t>
    </dgm:pt>
    <dgm:pt modelId="{DF63F1A8-C912-40B5-86A2-A75D14C36F85}">
      <dgm:prSet phldrT="[Texto]" custT="1"/>
      <dgm:spPr/>
      <dgm:t>
        <a:bodyPr/>
        <a:lstStyle/>
        <a:p>
          <a:r>
            <a:rPr lang="es-CL" sz="1800" dirty="0" smtClean="0"/>
            <a:t>Trabajo Realizado</a:t>
          </a:r>
          <a:endParaRPr lang="es-CL" sz="1800" dirty="0"/>
        </a:p>
      </dgm:t>
    </dgm:pt>
    <dgm:pt modelId="{F7C4BCB7-31BF-4BB4-9C44-8232E373DAED}" type="parTrans" cxnId="{FF0B2E88-ABA1-46AB-984B-61E418158A58}">
      <dgm:prSet/>
      <dgm:spPr/>
      <dgm:t>
        <a:bodyPr/>
        <a:lstStyle/>
        <a:p>
          <a:endParaRPr lang="es-CL"/>
        </a:p>
      </dgm:t>
    </dgm:pt>
    <dgm:pt modelId="{AF10DC22-F813-48F6-B28A-035FA3153DC5}" type="sibTrans" cxnId="{FF0B2E88-ABA1-46AB-984B-61E418158A58}">
      <dgm:prSet/>
      <dgm:spPr/>
      <dgm:t>
        <a:bodyPr/>
        <a:lstStyle/>
        <a:p>
          <a:endParaRPr lang="es-CL"/>
        </a:p>
      </dgm:t>
    </dgm:pt>
    <dgm:pt modelId="{DB2F79AA-5E0C-4ECE-8A80-19524CE85E04}">
      <dgm:prSet phldrT="[Texto]" custT="1"/>
      <dgm:spPr/>
      <dgm:t>
        <a:bodyPr/>
        <a:lstStyle/>
        <a:p>
          <a:r>
            <a:rPr lang="es-CL" sz="1800" dirty="0" smtClean="0"/>
            <a:t>Aprendizaje</a:t>
          </a:r>
          <a:r>
            <a:rPr lang="es-CL" sz="2000" dirty="0" smtClean="0"/>
            <a:t> </a:t>
          </a:r>
          <a:r>
            <a:rPr lang="es-CL" sz="1800" dirty="0" smtClean="0"/>
            <a:t>Obtenido</a:t>
          </a:r>
          <a:endParaRPr lang="es-CL" sz="1800" dirty="0"/>
        </a:p>
      </dgm:t>
    </dgm:pt>
    <dgm:pt modelId="{D031C790-B60D-48A9-9EDD-B10362723705}" type="parTrans" cxnId="{5A4C3511-8FD9-4805-A933-58F1EF97FA11}">
      <dgm:prSet/>
      <dgm:spPr/>
      <dgm:t>
        <a:bodyPr/>
        <a:lstStyle/>
        <a:p>
          <a:endParaRPr lang="es-CL"/>
        </a:p>
      </dgm:t>
    </dgm:pt>
    <dgm:pt modelId="{91AA9028-DDC5-4531-8233-BE5175A0ED41}" type="sibTrans" cxnId="{5A4C3511-8FD9-4805-A933-58F1EF97FA11}">
      <dgm:prSet/>
      <dgm:spPr/>
      <dgm:t>
        <a:bodyPr/>
        <a:lstStyle/>
        <a:p>
          <a:endParaRPr lang="es-CL"/>
        </a:p>
      </dgm:t>
    </dgm:pt>
    <dgm:pt modelId="{7BB13A3C-50B1-46D9-BA2C-AC0FD4A183C0}">
      <dgm:prSet phldrT="[Texto]" custT="1"/>
      <dgm:spPr/>
      <dgm:t>
        <a:bodyPr/>
        <a:lstStyle/>
        <a:p>
          <a:r>
            <a:rPr lang="es-CL" sz="1800" dirty="0" smtClean="0"/>
            <a:t>Dificultades Surgidas Durante el Desarrollo </a:t>
          </a:r>
          <a:endParaRPr lang="es-CL" sz="1800" dirty="0"/>
        </a:p>
      </dgm:t>
    </dgm:pt>
    <dgm:pt modelId="{FEB19832-A6CE-49FC-9F66-73D433EAB69A}" type="parTrans" cxnId="{A4B509C9-D547-4DFE-8965-87F71AFB7D6B}">
      <dgm:prSet/>
      <dgm:spPr/>
      <dgm:t>
        <a:bodyPr/>
        <a:lstStyle/>
        <a:p>
          <a:endParaRPr lang="es-CL"/>
        </a:p>
      </dgm:t>
    </dgm:pt>
    <dgm:pt modelId="{F7576CBA-36C1-4B2F-8531-1892D1517D6D}" type="sibTrans" cxnId="{A4B509C9-D547-4DFE-8965-87F71AFB7D6B}">
      <dgm:prSet/>
      <dgm:spPr/>
      <dgm:t>
        <a:bodyPr/>
        <a:lstStyle/>
        <a:p>
          <a:endParaRPr lang="es-CL"/>
        </a:p>
      </dgm:t>
    </dgm:pt>
    <dgm:pt modelId="{4B9C3210-DA96-4DFD-94E1-CCBBA2A2B038}">
      <dgm:prSet phldrT="[Texto]" custT="1"/>
      <dgm:spPr/>
      <dgm:t>
        <a:bodyPr/>
        <a:lstStyle/>
        <a:p>
          <a:r>
            <a:rPr lang="es-CL" sz="1800" dirty="0" smtClean="0"/>
            <a:t>Proyecciones</a:t>
          </a:r>
          <a:endParaRPr lang="es-CL" sz="1800" dirty="0"/>
        </a:p>
      </dgm:t>
    </dgm:pt>
    <dgm:pt modelId="{E12F97A8-9296-4F96-BAC0-170145892381}" type="parTrans" cxnId="{D3D8392C-4007-4A62-AD21-985990010195}">
      <dgm:prSet/>
      <dgm:spPr/>
      <dgm:t>
        <a:bodyPr/>
        <a:lstStyle/>
        <a:p>
          <a:endParaRPr lang="es-CL"/>
        </a:p>
      </dgm:t>
    </dgm:pt>
    <dgm:pt modelId="{9C4CCA37-56CB-4BAC-86F8-6D5AE28575EC}" type="sibTrans" cxnId="{D3D8392C-4007-4A62-AD21-985990010195}">
      <dgm:prSet/>
      <dgm:spPr/>
      <dgm:t>
        <a:bodyPr/>
        <a:lstStyle/>
        <a:p>
          <a:endParaRPr lang="es-CL"/>
        </a:p>
      </dgm:t>
    </dgm:pt>
    <dgm:pt modelId="{886A3DCD-2CB8-435F-A699-3A4400475341}" type="pres">
      <dgm:prSet presAssocID="{8F94EEB3-9187-4DB9-B2BD-736DF78BF1A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L"/>
        </a:p>
      </dgm:t>
    </dgm:pt>
    <dgm:pt modelId="{E0D76CDE-FAF8-4114-A993-D7C60B518851}" type="pres">
      <dgm:prSet presAssocID="{7E238032-1094-4EA7-998D-4DF327022232}" presName="composite" presStyleCnt="0"/>
      <dgm:spPr/>
      <dgm:t>
        <a:bodyPr/>
        <a:lstStyle/>
        <a:p>
          <a:endParaRPr lang="es-CL"/>
        </a:p>
      </dgm:t>
    </dgm:pt>
    <dgm:pt modelId="{C009C694-2179-4C48-A573-68D720DB282D}" type="pres">
      <dgm:prSet presAssocID="{7E238032-1094-4EA7-998D-4DF327022232}" presName="imgShp" presStyleLbl="fgImgPlace1" presStyleIdx="0" presStyleCnt="5"/>
      <dgm:spPr/>
      <dgm:t>
        <a:bodyPr/>
        <a:lstStyle/>
        <a:p>
          <a:endParaRPr lang="es-CL"/>
        </a:p>
      </dgm:t>
    </dgm:pt>
    <dgm:pt modelId="{A1FD7CF5-50EB-4FB9-A700-61339B7F4E7B}" type="pres">
      <dgm:prSet presAssocID="{7E238032-1094-4EA7-998D-4DF327022232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1CE4FD4E-D77C-4A95-A120-BE8887C7F79D}" type="pres">
      <dgm:prSet presAssocID="{D798154A-FFAB-469F-AB28-F52DEB5D641E}" presName="spacing" presStyleCnt="0"/>
      <dgm:spPr/>
      <dgm:t>
        <a:bodyPr/>
        <a:lstStyle/>
        <a:p>
          <a:endParaRPr lang="es-CL"/>
        </a:p>
      </dgm:t>
    </dgm:pt>
    <dgm:pt modelId="{2E18BEEB-1028-4F65-B9AF-76F27510F039}" type="pres">
      <dgm:prSet presAssocID="{DF63F1A8-C912-40B5-86A2-A75D14C36F85}" presName="composite" presStyleCnt="0"/>
      <dgm:spPr/>
      <dgm:t>
        <a:bodyPr/>
        <a:lstStyle/>
        <a:p>
          <a:endParaRPr lang="es-CL"/>
        </a:p>
      </dgm:t>
    </dgm:pt>
    <dgm:pt modelId="{0396D1D6-FD2B-4E18-8B60-3CA224F9EA7C}" type="pres">
      <dgm:prSet presAssocID="{DF63F1A8-C912-40B5-86A2-A75D14C36F85}" presName="imgShp" presStyleLbl="fgImgPlace1" presStyleIdx="1" presStyleCnt="5"/>
      <dgm:spPr/>
      <dgm:t>
        <a:bodyPr/>
        <a:lstStyle/>
        <a:p>
          <a:endParaRPr lang="es-CL"/>
        </a:p>
      </dgm:t>
    </dgm:pt>
    <dgm:pt modelId="{827E674C-204B-4B9A-9CA9-61DA2453285C}" type="pres">
      <dgm:prSet presAssocID="{DF63F1A8-C912-40B5-86A2-A75D14C36F85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B84FC684-A8E1-445C-AD12-50EB5F77F219}" type="pres">
      <dgm:prSet presAssocID="{AF10DC22-F813-48F6-B28A-035FA3153DC5}" presName="spacing" presStyleCnt="0"/>
      <dgm:spPr/>
      <dgm:t>
        <a:bodyPr/>
        <a:lstStyle/>
        <a:p>
          <a:endParaRPr lang="es-CL"/>
        </a:p>
      </dgm:t>
    </dgm:pt>
    <dgm:pt modelId="{B27346D7-1B49-4E25-A08A-DF9B66257F07}" type="pres">
      <dgm:prSet presAssocID="{DB2F79AA-5E0C-4ECE-8A80-19524CE85E04}" presName="composite" presStyleCnt="0"/>
      <dgm:spPr/>
      <dgm:t>
        <a:bodyPr/>
        <a:lstStyle/>
        <a:p>
          <a:endParaRPr lang="es-CL"/>
        </a:p>
      </dgm:t>
    </dgm:pt>
    <dgm:pt modelId="{272F855C-ACCF-4550-B360-CD0C2740F1E2}" type="pres">
      <dgm:prSet presAssocID="{DB2F79AA-5E0C-4ECE-8A80-19524CE85E04}" presName="imgShp" presStyleLbl="fgImgPlace1" presStyleIdx="2" presStyleCnt="5"/>
      <dgm:spPr/>
      <dgm:t>
        <a:bodyPr/>
        <a:lstStyle/>
        <a:p>
          <a:endParaRPr lang="es-CL"/>
        </a:p>
      </dgm:t>
    </dgm:pt>
    <dgm:pt modelId="{332EF9D7-B7D2-4CC9-B159-89C0EEB6A7A9}" type="pres">
      <dgm:prSet presAssocID="{DB2F79AA-5E0C-4ECE-8A80-19524CE85E04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CC570A86-E63B-4357-B14D-ABE89146854C}" type="pres">
      <dgm:prSet presAssocID="{91AA9028-DDC5-4531-8233-BE5175A0ED41}" presName="spacing" presStyleCnt="0"/>
      <dgm:spPr/>
      <dgm:t>
        <a:bodyPr/>
        <a:lstStyle/>
        <a:p>
          <a:endParaRPr lang="es-CL"/>
        </a:p>
      </dgm:t>
    </dgm:pt>
    <dgm:pt modelId="{92C479A1-9237-4008-9EC8-904CB7ECFAE7}" type="pres">
      <dgm:prSet presAssocID="{7BB13A3C-50B1-46D9-BA2C-AC0FD4A183C0}" presName="composite" presStyleCnt="0"/>
      <dgm:spPr/>
      <dgm:t>
        <a:bodyPr/>
        <a:lstStyle/>
        <a:p>
          <a:endParaRPr lang="es-CL"/>
        </a:p>
      </dgm:t>
    </dgm:pt>
    <dgm:pt modelId="{63FC12F0-D56A-4773-B1B7-9C16705CDBA5}" type="pres">
      <dgm:prSet presAssocID="{7BB13A3C-50B1-46D9-BA2C-AC0FD4A183C0}" presName="imgShp" presStyleLbl="fgImgPlace1" presStyleIdx="3" presStyleCnt="5"/>
      <dgm:spPr/>
      <dgm:t>
        <a:bodyPr/>
        <a:lstStyle/>
        <a:p>
          <a:endParaRPr lang="es-CL"/>
        </a:p>
      </dgm:t>
    </dgm:pt>
    <dgm:pt modelId="{3AD43679-47D5-4D2C-ABAF-7E7B0C10DB8D}" type="pres">
      <dgm:prSet presAssocID="{7BB13A3C-50B1-46D9-BA2C-AC0FD4A183C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  <dgm:pt modelId="{A661428A-6BFC-4BF1-B03C-0F7724685AE4}" type="pres">
      <dgm:prSet presAssocID="{F7576CBA-36C1-4B2F-8531-1892D1517D6D}" presName="spacing" presStyleCnt="0"/>
      <dgm:spPr/>
      <dgm:t>
        <a:bodyPr/>
        <a:lstStyle/>
        <a:p>
          <a:endParaRPr lang="es-CL"/>
        </a:p>
      </dgm:t>
    </dgm:pt>
    <dgm:pt modelId="{8D884B0D-8CDD-4854-AD64-49F4E35C3466}" type="pres">
      <dgm:prSet presAssocID="{4B9C3210-DA96-4DFD-94E1-CCBBA2A2B038}" presName="composite" presStyleCnt="0"/>
      <dgm:spPr/>
      <dgm:t>
        <a:bodyPr/>
        <a:lstStyle/>
        <a:p>
          <a:endParaRPr lang="es-CL"/>
        </a:p>
      </dgm:t>
    </dgm:pt>
    <dgm:pt modelId="{7D468920-8C6D-4A58-8E36-05B17CBD12AB}" type="pres">
      <dgm:prSet presAssocID="{4B9C3210-DA96-4DFD-94E1-CCBBA2A2B038}" presName="imgShp" presStyleLbl="fgImgPlace1" presStyleIdx="4" presStyleCnt="5"/>
      <dgm:spPr/>
      <dgm:t>
        <a:bodyPr/>
        <a:lstStyle/>
        <a:p>
          <a:endParaRPr lang="es-CL"/>
        </a:p>
      </dgm:t>
    </dgm:pt>
    <dgm:pt modelId="{2E0195A4-0FBB-4C64-B4FE-42B7D0A833A3}" type="pres">
      <dgm:prSet presAssocID="{4B9C3210-DA96-4DFD-94E1-CCBBA2A2B038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CL"/>
        </a:p>
      </dgm:t>
    </dgm:pt>
  </dgm:ptLst>
  <dgm:cxnLst>
    <dgm:cxn modelId="{680A3180-08E0-48D2-9222-4EC29E32D842}" type="presOf" srcId="{DF63F1A8-C912-40B5-86A2-A75D14C36F85}" destId="{827E674C-204B-4B9A-9CA9-61DA2453285C}" srcOrd="0" destOrd="0" presId="urn:microsoft.com/office/officeart/2005/8/layout/vList3"/>
    <dgm:cxn modelId="{8B914588-EFFC-4AA0-99BD-336B7E0E1153}" srcId="{8F94EEB3-9187-4DB9-B2BD-736DF78BF1A0}" destId="{7E238032-1094-4EA7-998D-4DF327022232}" srcOrd="0" destOrd="0" parTransId="{9E7E8852-264C-4A87-9451-2B4BE92E0B7E}" sibTransId="{D798154A-FFAB-469F-AB28-F52DEB5D641E}"/>
    <dgm:cxn modelId="{D3D8392C-4007-4A62-AD21-985990010195}" srcId="{8F94EEB3-9187-4DB9-B2BD-736DF78BF1A0}" destId="{4B9C3210-DA96-4DFD-94E1-CCBBA2A2B038}" srcOrd="4" destOrd="0" parTransId="{E12F97A8-9296-4F96-BAC0-170145892381}" sibTransId="{9C4CCA37-56CB-4BAC-86F8-6D5AE28575EC}"/>
    <dgm:cxn modelId="{33320530-F7A7-4D3D-A0C7-CF9753E7B3A7}" type="presOf" srcId="{7E238032-1094-4EA7-998D-4DF327022232}" destId="{A1FD7CF5-50EB-4FB9-A700-61339B7F4E7B}" srcOrd="0" destOrd="0" presId="urn:microsoft.com/office/officeart/2005/8/layout/vList3"/>
    <dgm:cxn modelId="{B7CE88AF-EF8E-452E-B4A3-13CA2CAFAE7F}" type="presOf" srcId="{DB2F79AA-5E0C-4ECE-8A80-19524CE85E04}" destId="{332EF9D7-B7D2-4CC9-B159-89C0EEB6A7A9}" srcOrd="0" destOrd="0" presId="urn:microsoft.com/office/officeart/2005/8/layout/vList3"/>
    <dgm:cxn modelId="{D1169172-1C46-4C67-A9D6-17EA57A8F51D}" type="presOf" srcId="{4B9C3210-DA96-4DFD-94E1-CCBBA2A2B038}" destId="{2E0195A4-0FBB-4C64-B4FE-42B7D0A833A3}" srcOrd="0" destOrd="0" presId="urn:microsoft.com/office/officeart/2005/8/layout/vList3"/>
    <dgm:cxn modelId="{2A2B7073-39F8-44C6-9222-976E224D835D}" type="presOf" srcId="{8F94EEB3-9187-4DB9-B2BD-736DF78BF1A0}" destId="{886A3DCD-2CB8-435F-A699-3A4400475341}" srcOrd="0" destOrd="0" presId="urn:microsoft.com/office/officeart/2005/8/layout/vList3"/>
    <dgm:cxn modelId="{A4B509C9-D547-4DFE-8965-87F71AFB7D6B}" srcId="{8F94EEB3-9187-4DB9-B2BD-736DF78BF1A0}" destId="{7BB13A3C-50B1-46D9-BA2C-AC0FD4A183C0}" srcOrd="3" destOrd="0" parTransId="{FEB19832-A6CE-49FC-9F66-73D433EAB69A}" sibTransId="{F7576CBA-36C1-4B2F-8531-1892D1517D6D}"/>
    <dgm:cxn modelId="{58097429-9136-4B4B-8BA1-FAE269EF67FA}" type="presOf" srcId="{7BB13A3C-50B1-46D9-BA2C-AC0FD4A183C0}" destId="{3AD43679-47D5-4D2C-ABAF-7E7B0C10DB8D}" srcOrd="0" destOrd="0" presId="urn:microsoft.com/office/officeart/2005/8/layout/vList3"/>
    <dgm:cxn modelId="{5A4C3511-8FD9-4805-A933-58F1EF97FA11}" srcId="{8F94EEB3-9187-4DB9-B2BD-736DF78BF1A0}" destId="{DB2F79AA-5E0C-4ECE-8A80-19524CE85E04}" srcOrd="2" destOrd="0" parTransId="{D031C790-B60D-48A9-9EDD-B10362723705}" sibTransId="{91AA9028-DDC5-4531-8233-BE5175A0ED41}"/>
    <dgm:cxn modelId="{FF0B2E88-ABA1-46AB-984B-61E418158A58}" srcId="{8F94EEB3-9187-4DB9-B2BD-736DF78BF1A0}" destId="{DF63F1A8-C912-40B5-86A2-A75D14C36F85}" srcOrd="1" destOrd="0" parTransId="{F7C4BCB7-31BF-4BB4-9C44-8232E373DAED}" sibTransId="{AF10DC22-F813-48F6-B28A-035FA3153DC5}"/>
    <dgm:cxn modelId="{790A7E77-1B24-4EF3-8919-57E03021B0C2}" type="presParOf" srcId="{886A3DCD-2CB8-435F-A699-3A4400475341}" destId="{E0D76CDE-FAF8-4114-A993-D7C60B518851}" srcOrd="0" destOrd="0" presId="urn:microsoft.com/office/officeart/2005/8/layout/vList3"/>
    <dgm:cxn modelId="{39688A4E-BE6F-4E56-B1BC-22462500B859}" type="presParOf" srcId="{E0D76CDE-FAF8-4114-A993-D7C60B518851}" destId="{C009C694-2179-4C48-A573-68D720DB282D}" srcOrd="0" destOrd="0" presId="urn:microsoft.com/office/officeart/2005/8/layout/vList3"/>
    <dgm:cxn modelId="{BBF13CD4-98FA-4D6C-A995-A0B69FB3A690}" type="presParOf" srcId="{E0D76CDE-FAF8-4114-A993-D7C60B518851}" destId="{A1FD7CF5-50EB-4FB9-A700-61339B7F4E7B}" srcOrd="1" destOrd="0" presId="urn:microsoft.com/office/officeart/2005/8/layout/vList3"/>
    <dgm:cxn modelId="{E55B0F43-E941-4A92-982D-BEBB30354A16}" type="presParOf" srcId="{886A3DCD-2CB8-435F-A699-3A4400475341}" destId="{1CE4FD4E-D77C-4A95-A120-BE8887C7F79D}" srcOrd="1" destOrd="0" presId="urn:microsoft.com/office/officeart/2005/8/layout/vList3"/>
    <dgm:cxn modelId="{24D2FD4F-F371-4FEE-8CFE-0C71AD0C9920}" type="presParOf" srcId="{886A3DCD-2CB8-435F-A699-3A4400475341}" destId="{2E18BEEB-1028-4F65-B9AF-76F27510F039}" srcOrd="2" destOrd="0" presId="urn:microsoft.com/office/officeart/2005/8/layout/vList3"/>
    <dgm:cxn modelId="{146DAB45-F0E6-4EAD-AC79-19B8E9E41534}" type="presParOf" srcId="{2E18BEEB-1028-4F65-B9AF-76F27510F039}" destId="{0396D1D6-FD2B-4E18-8B60-3CA224F9EA7C}" srcOrd="0" destOrd="0" presId="urn:microsoft.com/office/officeart/2005/8/layout/vList3"/>
    <dgm:cxn modelId="{A95F432B-D8E2-4F5F-8CB2-78D0C00B309D}" type="presParOf" srcId="{2E18BEEB-1028-4F65-B9AF-76F27510F039}" destId="{827E674C-204B-4B9A-9CA9-61DA2453285C}" srcOrd="1" destOrd="0" presId="urn:microsoft.com/office/officeart/2005/8/layout/vList3"/>
    <dgm:cxn modelId="{0D654BC8-807B-4AED-B7D6-B2FBA427D5AF}" type="presParOf" srcId="{886A3DCD-2CB8-435F-A699-3A4400475341}" destId="{B84FC684-A8E1-445C-AD12-50EB5F77F219}" srcOrd="3" destOrd="0" presId="urn:microsoft.com/office/officeart/2005/8/layout/vList3"/>
    <dgm:cxn modelId="{5C11988C-D76B-4982-ACC6-7E431B825B68}" type="presParOf" srcId="{886A3DCD-2CB8-435F-A699-3A4400475341}" destId="{B27346D7-1B49-4E25-A08A-DF9B66257F07}" srcOrd="4" destOrd="0" presId="urn:microsoft.com/office/officeart/2005/8/layout/vList3"/>
    <dgm:cxn modelId="{FD2F20A9-31FA-40D1-AA2C-DC33369B795B}" type="presParOf" srcId="{B27346D7-1B49-4E25-A08A-DF9B66257F07}" destId="{272F855C-ACCF-4550-B360-CD0C2740F1E2}" srcOrd="0" destOrd="0" presId="urn:microsoft.com/office/officeart/2005/8/layout/vList3"/>
    <dgm:cxn modelId="{A6B41493-E92B-4F5E-A351-7CED43B03EC9}" type="presParOf" srcId="{B27346D7-1B49-4E25-A08A-DF9B66257F07}" destId="{332EF9D7-B7D2-4CC9-B159-89C0EEB6A7A9}" srcOrd="1" destOrd="0" presId="urn:microsoft.com/office/officeart/2005/8/layout/vList3"/>
    <dgm:cxn modelId="{41B668BA-3277-4E69-9C7B-C7208BB8FE7F}" type="presParOf" srcId="{886A3DCD-2CB8-435F-A699-3A4400475341}" destId="{CC570A86-E63B-4357-B14D-ABE89146854C}" srcOrd="5" destOrd="0" presId="urn:microsoft.com/office/officeart/2005/8/layout/vList3"/>
    <dgm:cxn modelId="{12B351A4-C09A-487D-923B-2E462A71884D}" type="presParOf" srcId="{886A3DCD-2CB8-435F-A699-3A4400475341}" destId="{92C479A1-9237-4008-9EC8-904CB7ECFAE7}" srcOrd="6" destOrd="0" presId="urn:microsoft.com/office/officeart/2005/8/layout/vList3"/>
    <dgm:cxn modelId="{4F1CE302-09FE-4859-A42B-F2E255C5F2EC}" type="presParOf" srcId="{92C479A1-9237-4008-9EC8-904CB7ECFAE7}" destId="{63FC12F0-D56A-4773-B1B7-9C16705CDBA5}" srcOrd="0" destOrd="0" presId="urn:microsoft.com/office/officeart/2005/8/layout/vList3"/>
    <dgm:cxn modelId="{CCEE6E7A-C711-47D8-BA61-DDB46DB571F7}" type="presParOf" srcId="{92C479A1-9237-4008-9EC8-904CB7ECFAE7}" destId="{3AD43679-47D5-4D2C-ABAF-7E7B0C10DB8D}" srcOrd="1" destOrd="0" presId="urn:microsoft.com/office/officeart/2005/8/layout/vList3"/>
    <dgm:cxn modelId="{8DCFD068-D4E5-45B6-98E2-5994F955010A}" type="presParOf" srcId="{886A3DCD-2CB8-435F-A699-3A4400475341}" destId="{A661428A-6BFC-4BF1-B03C-0F7724685AE4}" srcOrd="7" destOrd="0" presId="urn:microsoft.com/office/officeart/2005/8/layout/vList3"/>
    <dgm:cxn modelId="{2662A470-C3C7-4DC0-B87E-706F4F9C2376}" type="presParOf" srcId="{886A3DCD-2CB8-435F-A699-3A4400475341}" destId="{8D884B0D-8CDD-4854-AD64-49F4E35C3466}" srcOrd="8" destOrd="0" presId="urn:microsoft.com/office/officeart/2005/8/layout/vList3"/>
    <dgm:cxn modelId="{5EC4DCB2-BA2E-4077-8A0C-891CA5F86C12}" type="presParOf" srcId="{8D884B0D-8CDD-4854-AD64-49F4E35C3466}" destId="{7D468920-8C6D-4A58-8E36-05B17CBD12AB}" srcOrd="0" destOrd="0" presId="urn:microsoft.com/office/officeart/2005/8/layout/vList3"/>
    <dgm:cxn modelId="{E2587C32-70F9-46DC-A723-A3C193242B2F}" type="presParOf" srcId="{8D884B0D-8CDD-4854-AD64-49F4E35C3466}" destId="{2E0195A4-0FBB-4C64-B4FE-42B7D0A833A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08DB5C-B388-4A0D-9262-624435D1D1A3}">
      <dsp:nvSpPr>
        <dsp:cNvPr id="0" name=""/>
        <dsp:cNvSpPr/>
      </dsp:nvSpPr>
      <dsp:spPr>
        <a:xfrm>
          <a:off x="711199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DF46A-E8E0-47C2-BDBF-4C509F6C7742}">
      <dsp:nvSpPr>
        <dsp:cNvPr id="0" name=""/>
        <dsp:cNvSpPr/>
      </dsp:nvSpPr>
      <dsp:spPr>
        <a:xfrm>
          <a:off x="2743199" y="406796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Introducción</a:t>
          </a:r>
          <a:endParaRPr lang="es-CL" sz="17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L" sz="2500" kern="1200" dirty="0"/>
        </a:p>
      </dsp:txBody>
      <dsp:txXfrm>
        <a:off x="2743199" y="406796"/>
        <a:ext cx="2641600" cy="412749"/>
      </dsp:txXfrm>
    </dsp:sp>
    <dsp:sp modelId="{FBE11EA9-353A-4070-B113-47E6B336FAA5}">
      <dsp:nvSpPr>
        <dsp:cNvPr id="0" name=""/>
        <dsp:cNvSpPr/>
      </dsp:nvSpPr>
      <dsp:spPr>
        <a:xfrm>
          <a:off x="2743199" y="871140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Objetivos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L" sz="1700" kern="1200" dirty="0"/>
        </a:p>
      </dsp:txBody>
      <dsp:txXfrm>
        <a:off x="2743199" y="871140"/>
        <a:ext cx="2641600" cy="412749"/>
      </dsp:txXfrm>
    </dsp:sp>
    <dsp:sp modelId="{C7B3B04C-257B-4669-A820-1FB84EFB4E4B}">
      <dsp:nvSpPr>
        <dsp:cNvPr id="0" name=""/>
        <dsp:cNvSpPr/>
      </dsp:nvSpPr>
      <dsp:spPr>
        <a:xfrm>
          <a:off x="2743199" y="1335484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Análisis</a:t>
          </a:r>
          <a:endParaRPr lang="es-CL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CL" sz="1700" kern="1200" dirty="0"/>
        </a:p>
      </dsp:txBody>
      <dsp:txXfrm>
        <a:off x="2743199" y="1335484"/>
        <a:ext cx="2641600" cy="412749"/>
      </dsp:txXfrm>
    </dsp:sp>
    <dsp:sp modelId="{6CA47DC5-3356-46F1-B643-05D19049F380}">
      <dsp:nvSpPr>
        <dsp:cNvPr id="0" name=""/>
        <dsp:cNvSpPr/>
      </dsp:nvSpPr>
      <dsp:spPr>
        <a:xfrm>
          <a:off x="2743199" y="1799828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Metodología Desarrollo</a:t>
          </a:r>
          <a:endParaRPr lang="es-CL" sz="1700" kern="1200" dirty="0"/>
        </a:p>
      </dsp:txBody>
      <dsp:txXfrm>
        <a:off x="2743199" y="1799828"/>
        <a:ext cx="2641600" cy="412749"/>
      </dsp:txXfrm>
    </dsp:sp>
    <dsp:sp modelId="{BAC81EAE-D001-403F-A8FB-B8A94DFFC274}">
      <dsp:nvSpPr>
        <dsp:cNvPr id="0" name=""/>
        <dsp:cNvSpPr/>
      </dsp:nvSpPr>
      <dsp:spPr>
        <a:xfrm>
          <a:off x="2743199" y="2264171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Diseño Físico</a:t>
          </a:r>
          <a:endParaRPr lang="es-CL" sz="1700" kern="1200" dirty="0"/>
        </a:p>
      </dsp:txBody>
      <dsp:txXfrm>
        <a:off x="2743199" y="2264171"/>
        <a:ext cx="2641600" cy="412749"/>
      </dsp:txXfrm>
    </dsp:sp>
    <dsp:sp modelId="{EE4BEA29-F633-49E4-B033-AED6BA47D262}">
      <dsp:nvSpPr>
        <dsp:cNvPr id="0" name=""/>
        <dsp:cNvSpPr/>
      </dsp:nvSpPr>
      <dsp:spPr>
        <a:xfrm>
          <a:off x="2743199" y="2728515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Desarrollo</a:t>
          </a:r>
          <a:endParaRPr lang="es-CL" sz="1700" kern="1200" dirty="0"/>
        </a:p>
      </dsp:txBody>
      <dsp:txXfrm>
        <a:off x="2743199" y="2728515"/>
        <a:ext cx="2641600" cy="412749"/>
      </dsp:txXfrm>
    </dsp:sp>
    <dsp:sp modelId="{BA58E5EF-4302-42DC-B12A-9BD8D6D63172}">
      <dsp:nvSpPr>
        <dsp:cNvPr id="0" name=""/>
        <dsp:cNvSpPr/>
      </dsp:nvSpPr>
      <dsp:spPr>
        <a:xfrm>
          <a:off x="2743199" y="3192859"/>
          <a:ext cx="2641600" cy="41274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700" kern="1200" dirty="0" smtClean="0"/>
            <a:t>Conclusiones</a:t>
          </a:r>
          <a:endParaRPr lang="es-CL" sz="1700" kern="1200" dirty="0"/>
        </a:p>
      </dsp:txBody>
      <dsp:txXfrm>
        <a:off x="2743199" y="3192859"/>
        <a:ext cx="2641600" cy="41274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5CE482-5A1D-4F77-8E16-010951D584D3}">
      <dsp:nvSpPr>
        <dsp:cNvPr id="0" name=""/>
        <dsp:cNvSpPr/>
      </dsp:nvSpPr>
      <dsp:spPr>
        <a:xfrm rot="5400000">
          <a:off x="-104132" y="104905"/>
          <a:ext cx="694214" cy="485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1</a:t>
          </a:r>
          <a:endParaRPr lang="es-CL" sz="1400" kern="1200" dirty="0"/>
        </a:p>
      </dsp:txBody>
      <dsp:txXfrm rot="5400000">
        <a:off x="-104132" y="104905"/>
        <a:ext cx="694214" cy="485950"/>
      </dsp:txXfrm>
    </dsp:sp>
    <dsp:sp modelId="{CE1DDDC5-5607-4117-9147-128250B145E2}">
      <dsp:nvSpPr>
        <dsp:cNvPr id="0" name=""/>
        <dsp:cNvSpPr/>
      </dsp:nvSpPr>
      <dsp:spPr>
        <a:xfrm rot="5400000">
          <a:off x="3065355" y="-2578631"/>
          <a:ext cx="451239" cy="56100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800" kern="1200" dirty="0" smtClean="0"/>
            <a:t>Extreme Programming</a:t>
          </a:r>
          <a:endParaRPr lang="es-CL" sz="2800" kern="1200" dirty="0"/>
        </a:p>
      </dsp:txBody>
      <dsp:txXfrm rot="5400000">
        <a:off x="3065355" y="-2578631"/>
        <a:ext cx="451239" cy="5610049"/>
      </dsp:txXfrm>
    </dsp:sp>
    <dsp:sp modelId="{BD657A59-A958-466B-A368-EF618E20845F}">
      <dsp:nvSpPr>
        <dsp:cNvPr id="0" name=""/>
        <dsp:cNvSpPr/>
      </dsp:nvSpPr>
      <dsp:spPr>
        <a:xfrm rot="5400000">
          <a:off x="-104132" y="713589"/>
          <a:ext cx="694214" cy="485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2</a:t>
          </a:r>
          <a:endParaRPr lang="es-CL" sz="1400" kern="1200" dirty="0"/>
        </a:p>
      </dsp:txBody>
      <dsp:txXfrm rot="5400000">
        <a:off x="-104132" y="713589"/>
        <a:ext cx="694214" cy="485950"/>
      </dsp:txXfrm>
    </dsp:sp>
    <dsp:sp modelId="{19903522-AF7E-4C19-80ED-5601C82E232D}">
      <dsp:nvSpPr>
        <dsp:cNvPr id="0" name=""/>
        <dsp:cNvSpPr/>
      </dsp:nvSpPr>
      <dsp:spPr>
        <a:xfrm rot="5400000">
          <a:off x="3065355" y="-1969947"/>
          <a:ext cx="451239" cy="56100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800" kern="1200" dirty="0" smtClean="0"/>
            <a:t>Scrum</a:t>
          </a:r>
          <a:endParaRPr lang="es-CL" sz="2800" kern="1200" dirty="0"/>
        </a:p>
      </dsp:txBody>
      <dsp:txXfrm rot="5400000">
        <a:off x="3065355" y="-1969947"/>
        <a:ext cx="451239" cy="5610049"/>
      </dsp:txXfrm>
    </dsp:sp>
    <dsp:sp modelId="{9E3138EC-9682-4D89-8AE1-F0D4EFD4865B}">
      <dsp:nvSpPr>
        <dsp:cNvPr id="0" name=""/>
        <dsp:cNvSpPr/>
      </dsp:nvSpPr>
      <dsp:spPr>
        <a:xfrm rot="5400000">
          <a:off x="-104132" y="1322273"/>
          <a:ext cx="694214" cy="485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3</a:t>
          </a:r>
          <a:endParaRPr lang="es-CL" sz="1400" kern="1200" dirty="0"/>
        </a:p>
      </dsp:txBody>
      <dsp:txXfrm rot="5400000">
        <a:off x="-104132" y="1322273"/>
        <a:ext cx="694214" cy="485950"/>
      </dsp:txXfrm>
    </dsp:sp>
    <dsp:sp modelId="{9A00D993-E2D2-4ACA-81B8-8D07F2EB31D9}">
      <dsp:nvSpPr>
        <dsp:cNvPr id="0" name=""/>
        <dsp:cNvSpPr/>
      </dsp:nvSpPr>
      <dsp:spPr>
        <a:xfrm rot="5400000">
          <a:off x="3065355" y="-1361264"/>
          <a:ext cx="451239" cy="56100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800" kern="1200" dirty="0" smtClean="0"/>
            <a:t>Código abierto</a:t>
          </a:r>
          <a:endParaRPr lang="es-CL" sz="2800" kern="1200" dirty="0"/>
        </a:p>
      </dsp:txBody>
      <dsp:txXfrm rot="5400000">
        <a:off x="3065355" y="-1361264"/>
        <a:ext cx="451239" cy="5610049"/>
      </dsp:txXfrm>
    </dsp:sp>
    <dsp:sp modelId="{3C29CA73-F08F-494E-9012-2DA17FF4BBEF}">
      <dsp:nvSpPr>
        <dsp:cNvPr id="0" name=""/>
        <dsp:cNvSpPr/>
      </dsp:nvSpPr>
      <dsp:spPr>
        <a:xfrm rot="5400000">
          <a:off x="-104132" y="1930956"/>
          <a:ext cx="694214" cy="485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4</a:t>
          </a:r>
          <a:endParaRPr lang="es-CL" sz="1400" kern="1200" dirty="0"/>
        </a:p>
      </dsp:txBody>
      <dsp:txXfrm rot="5400000">
        <a:off x="-104132" y="1930956"/>
        <a:ext cx="694214" cy="485950"/>
      </dsp:txXfrm>
    </dsp:sp>
    <dsp:sp modelId="{B5E36A68-34BD-4E13-90C0-431262428E37}">
      <dsp:nvSpPr>
        <dsp:cNvPr id="0" name=""/>
        <dsp:cNvSpPr/>
      </dsp:nvSpPr>
      <dsp:spPr>
        <a:xfrm rot="5400000">
          <a:off x="3065355" y="-752580"/>
          <a:ext cx="451239" cy="56100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800" kern="1200" dirty="0" smtClean="0"/>
            <a:t>Software libre	</a:t>
          </a:r>
          <a:endParaRPr lang="es-CL" sz="2800" kern="1200" dirty="0"/>
        </a:p>
      </dsp:txBody>
      <dsp:txXfrm rot="5400000">
        <a:off x="3065355" y="-752580"/>
        <a:ext cx="451239" cy="5610049"/>
      </dsp:txXfrm>
    </dsp:sp>
    <dsp:sp modelId="{18C0172D-D435-41D1-A5D0-FD858605649F}">
      <dsp:nvSpPr>
        <dsp:cNvPr id="0" name=""/>
        <dsp:cNvSpPr/>
      </dsp:nvSpPr>
      <dsp:spPr>
        <a:xfrm rot="5400000">
          <a:off x="-104132" y="2539640"/>
          <a:ext cx="694214" cy="485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5</a:t>
          </a:r>
          <a:endParaRPr lang="es-CL" sz="1400" kern="1200" dirty="0"/>
        </a:p>
      </dsp:txBody>
      <dsp:txXfrm rot="5400000">
        <a:off x="-104132" y="2539640"/>
        <a:ext cx="694214" cy="485950"/>
      </dsp:txXfrm>
    </dsp:sp>
    <dsp:sp modelId="{7479A558-D26C-4425-83F8-0229AE496669}">
      <dsp:nvSpPr>
        <dsp:cNvPr id="0" name=""/>
        <dsp:cNvSpPr/>
      </dsp:nvSpPr>
      <dsp:spPr>
        <a:xfrm rot="5400000">
          <a:off x="3065355" y="-143896"/>
          <a:ext cx="451239" cy="56100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800" kern="1200" dirty="0" smtClean="0"/>
            <a:t>Google Code</a:t>
          </a:r>
          <a:endParaRPr lang="es-CL" sz="2800" kern="1200" dirty="0"/>
        </a:p>
      </dsp:txBody>
      <dsp:txXfrm rot="5400000">
        <a:off x="3065355" y="-143896"/>
        <a:ext cx="451239" cy="5610049"/>
      </dsp:txXfrm>
    </dsp:sp>
    <dsp:sp modelId="{56E568E5-F5E6-434E-954F-7D011935949A}">
      <dsp:nvSpPr>
        <dsp:cNvPr id="0" name=""/>
        <dsp:cNvSpPr/>
      </dsp:nvSpPr>
      <dsp:spPr>
        <a:xfrm rot="5400000">
          <a:off x="-104132" y="3148324"/>
          <a:ext cx="694214" cy="485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6</a:t>
          </a:r>
          <a:endParaRPr lang="es-CL" sz="1400" kern="1200" dirty="0"/>
        </a:p>
      </dsp:txBody>
      <dsp:txXfrm rot="5400000">
        <a:off x="-104132" y="3148324"/>
        <a:ext cx="694214" cy="485950"/>
      </dsp:txXfrm>
    </dsp:sp>
    <dsp:sp modelId="{EB18DF9F-6858-46F6-9AB3-FB283F216FE8}">
      <dsp:nvSpPr>
        <dsp:cNvPr id="0" name=""/>
        <dsp:cNvSpPr/>
      </dsp:nvSpPr>
      <dsp:spPr>
        <a:xfrm rot="5400000">
          <a:off x="3065355" y="464786"/>
          <a:ext cx="451239" cy="56100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800" kern="1200" dirty="0" smtClean="0"/>
            <a:t>SVN</a:t>
          </a:r>
          <a:endParaRPr lang="es-CL" sz="2800" kern="1200" dirty="0"/>
        </a:p>
      </dsp:txBody>
      <dsp:txXfrm rot="5400000">
        <a:off x="3065355" y="464786"/>
        <a:ext cx="451239" cy="5610049"/>
      </dsp:txXfrm>
    </dsp:sp>
    <dsp:sp modelId="{8A391A45-56FA-4D6C-95AC-2DCD56FB48B5}">
      <dsp:nvSpPr>
        <dsp:cNvPr id="0" name=""/>
        <dsp:cNvSpPr/>
      </dsp:nvSpPr>
      <dsp:spPr>
        <a:xfrm rot="5400000">
          <a:off x="-104132" y="3757007"/>
          <a:ext cx="694214" cy="4859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400" kern="1200" dirty="0" smtClean="0"/>
            <a:t>7</a:t>
          </a:r>
          <a:endParaRPr lang="es-CL" sz="1400" kern="1200" dirty="0"/>
        </a:p>
      </dsp:txBody>
      <dsp:txXfrm rot="5400000">
        <a:off x="-104132" y="3757007"/>
        <a:ext cx="694214" cy="485950"/>
      </dsp:txXfrm>
    </dsp:sp>
    <dsp:sp modelId="{76C297CB-E780-441F-83F9-69E471CC293F}">
      <dsp:nvSpPr>
        <dsp:cNvPr id="0" name=""/>
        <dsp:cNvSpPr/>
      </dsp:nvSpPr>
      <dsp:spPr>
        <a:xfrm rot="5400000">
          <a:off x="3065355" y="1073470"/>
          <a:ext cx="451239" cy="56100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L" sz="2800" kern="1200" dirty="0" smtClean="0"/>
            <a:t>Zend Studio</a:t>
          </a:r>
          <a:endParaRPr lang="es-CL" sz="2800" kern="1200" dirty="0"/>
        </a:p>
      </dsp:txBody>
      <dsp:txXfrm rot="5400000">
        <a:off x="3065355" y="1073470"/>
        <a:ext cx="451239" cy="561004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1FD7CF5-50EB-4FB9-A700-61339B7F4E7B}">
      <dsp:nvSpPr>
        <dsp:cNvPr id="0" name=""/>
        <dsp:cNvSpPr/>
      </dsp:nvSpPr>
      <dsp:spPr>
        <a:xfrm rot="10800000">
          <a:off x="1139231" y="703"/>
          <a:ext cx="3830825" cy="69729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48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Metodología</a:t>
          </a:r>
          <a:endParaRPr lang="es-CL" sz="1800" kern="1200" dirty="0"/>
        </a:p>
      </dsp:txBody>
      <dsp:txXfrm rot="10800000">
        <a:off x="1139231" y="703"/>
        <a:ext cx="3830825" cy="697296"/>
      </dsp:txXfrm>
    </dsp:sp>
    <dsp:sp modelId="{C009C694-2179-4C48-A573-68D720DB282D}">
      <dsp:nvSpPr>
        <dsp:cNvPr id="0" name=""/>
        <dsp:cNvSpPr/>
      </dsp:nvSpPr>
      <dsp:spPr>
        <a:xfrm>
          <a:off x="790583" y="703"/>
          <a:ext cx="697296" cy="697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27E674C-204B-4B9A-9CA9-61DA2453285C}">
      <dsp:nvSpPr>
        <dsp:cNvPr id="0" name=""/>
        <dsp:cNvSpPr/>
      </dsp:nvSpPr>
      <dsp:spPr>
        <a:xfrm rot="10800000">
          <a:off x="1139231" y="906147"/>
          <a:ext cx="3830825" cy="69729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48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Trabajo Realizado</a:t>
          </a:r>
          <a:endParaRPr lang="es-CL" sz="1800" kern="1200" dirty="0"/>
        </a:p>
      </dsp:txBody>
      <dsp:txXfrm rot="10800000">
        <a:off x="1139231" y="906147"/>
        <a:ext cx="3830825" cy="697296"/>
      </dsp:txXfrm>
    </dsp:sp>
    <dsp:sp modelId="{0396D1D6-FD2B-4E18-8B60-3CA224F9EA7C}">
      <dsp:nvSpPr>
        <dsp:cNvPr id="0" name=""/>
        <dsp:cNvSpPr/>
      </dsp:nvSpPr>
      <dsp:spPr>
        <a:xfrm>
          <a:off x="790583" y="906147"/>
          <a:ext cx="697296" cy="697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32EF9D7-B7D2-4CC9-B159-89C0EEB6A7A9}">
      <dsp:nvSpPr>
        <dsp:cNvPr id="0" name=""/>
        <dsp:cNvSpPr/>
      </dsp:nvSpPr>
      <dsp:spPr>
        <a:xfrm rot="10800000">
          <a:off x="1139231" y="1811591"/>
          <a:ext cx="3830825" cy="69729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48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Aprendizaje</a:t>
          </a:r>
          <a:r>
            <a:rPr lang="es-CL" sz="2000" kern="1200" dirty="0" smtClean="0"/>
            <a:t> </a:t>
          </a:r>
          <a:r>
            <a:rPr lang="es-CL" sz="1800" kern="1200" dirty="0" smtClean="0"/>
            <a:t>Obtenido</a:t>
          </a:r>
          <a:endParaRPr lang="es-CL" sz="1800" kern="1200" dirty="0"/>
        </a:p>
      </dsp:txBody>
      <dsp:txXfrm rot="10800000">
        <a:off x="1139231" y="1811591"/>
        <a:ext cx="3830825" cy="697296"/>
      </dsp:txXfrm>
    </dsp:sp>
    <dsp:sp modelId="{272F855C-ACCF-4550-B360-CD0C2740F1E2}">
      <dsp:nvSpPr>
        <dsp:cNvPr id="0" name=""/>
        <dsp:cNvSpPr/>
      </dsp:nvSpPr>
      <dsp:spPr>
        <a:xfrm>
          <a:off x="790583" y="1811591"/>
          <a:ext cx="697296" cy="697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AD43679-47D5-4D2C-ABAF-7E7B0C10DB8D}">
      <dsp:nvSpPr>
        <dsp:cNvPr id="0" name=""/>
        <dsp:cNvSpPr/>
      </dsp:nvSpPr>
      <dsp:spPr>
        <a:xfrm rot="10800000">
          <a:off x="1139231" y="2717036"/>
          <a:ext cx="3830825" cy="69729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48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Dificultades Surgidas Durante el Desarrollo </a:t>
          </a:r>
          <a:endParaRPr lang="es-CL" sz="1800" kern="1200" dirty="0"/>
        </a:p>
      </dsp:txBody>
      <dsp:txXfrm rot="10800000">
        <a:off x="1139231" y="2717036"/>
        <a:ext cx="3830825" cy="697296"/>
      </dsp:txXfrm>
    </dsp:sp>
    <dsp:sp modelId="{63FC12F0-D56A-4773-B1B7-9C16705CDBA5}">
      <dsp:nvSpPr>
        <dsp:cNvPr id="0" name=""/>
        <dsp:cNvSpPr/>
      </dsp:nvSpPr>
      <dsp:spPr>
        <a:xfrm>
          <a:off x="790583" y="2717036"/>
          <a:ext cx="697296" cy="697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E0195A4-0FBB-4C64-B4FE-42B7D0A833A3}">
      <dsp:nvSpPr>
        <dsp:cNvPr id="0" name=""/>
        <dsp:cNvSpPr/>
      </dsp:nvSpPr>
      <dsp:spPr>
        <a:xfrm rot="10800000">
          <a:off x="1139231" y="3622480"/>
          <a:ext cx="3830825" cy="69729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748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1800" kern="1200" dirty="0" smtClean="0"/>
            <a:t>Proyecciones</a:t>
          </a:r>
          <a:endParaRPr lang="es-CL" sz="1800" kern="1200" dirty="0"/>
        </a:p>
      </dsp:txBody>
      <dsp:txXfrm rot="10800000">
        <a:off x="1139231" y="3622480"/>
        <a:ext cx="3830825" cy="697296"/>
      </dsp:txXfrm>
    </dsp:sp>
    <dsp:sp modelId="{7D468920-8C6D-4A58-8E36-05B17CBD12AB}">
      <dsp:nvSpPr>
        <dsp:cNvPr id="0" name=""/>
        <dsp:cNvSpPr/>
      </dsp:nvSpPr>
      <dsp:spPr>
        <a:xfrm>
          <a:off x="790583" y="3622480"/>
          <a:ext cx="697296" cy="69729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EB5FD-CB75-4473-859E-C0D4BF304E80}" type="datetimeFigureOut">
              <a:rPr lang="es-CL" smtClean="0"/>
              <a:pPr/>
              <a:t>14-01-2011</a:t>
            </a:fld>
            <a:endParaRPr lang="es-C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787C1-17E2-4ABB-B8BA-C4168AE8E717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24267-353B-4DBB-8128-C7B9E61B0A24}" type="datetimeFigureOut">
              <a:rPr lang="es-CL" smtClean="0"/>
              <a:pPr/>
              <a:t>14-01-2011</a:t>
            </a:fld>
            <a:endParaRPr lang="es-CL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CCBD-5BCB-4FC5-B3DE-6A8F7B4A8D82}" type="slidenum">
              <a:rPr lang="es-CL" smtClean="0"/>
              <a:pPr/>
              <a:t>‹Nº›</a:t>
            </a:fld>
            <a:endParaRPr lang="es-C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2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11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12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13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14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15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16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3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4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5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6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7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8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9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CCBD-5BCB-4FC5-B3DE-6A8F7B4A8D82}" type="slidenum">
              <a:rPr lang="es-CL" smtClean="0"/>
              <a:pPr/>
              <a:t>10</a:t>
            </a:fld>
            <a:endParaRPr lang="es-CL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C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80296E-9894-4D3F-9D64-B01155ECD9DD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06FD49-1C77-4B37-A06D-3613A7D969A6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E4EE20F-2A42-41CF-9B99-0DCFC28134FB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14439E-6929-4688-BCF6-792DEA315533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DB478C-C873-4068-B53A-3906DA0455D7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66F915-A89C-4887-B1A9-92019ABA8C8A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6CB04A-56C5-4A16-AAB1-98B4A67156F3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F69C56-56B3-4558-BA76-34F6E0D777F8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3D9CA7-9512-40E5-A221-5C0C82DF5E1B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B326D2-25AB-4346-8D0A-7F0D159A5561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2FCC7E-534A-417C-9EB6-303B1531C80D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593F26A-66C5-40CC-9DEA-53633E842B99}" type="datetime1">
              <a:rPr lang="es-ES" smtClean="0"/>
              <a:pPr/>
              <a:t>14/01/2011</a:t>
            </a:fld>
            <a:endParaRPr lang="es-E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umacms.no-ip.org/admin/xm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code.google.com/p/uma-cm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umacms.no-ip.org/admin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audio" Target="../media/audio1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9.pn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221446" y="2208148"/>
            <a:ext cx="306013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UNIVERSIDAD DE VIÑA DEL MAR</a:t>
            </a:r>
            <a:endParaRPr kumimoji="0" lang="es-CL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SEDE SANTIAGO</a:t>
            </a:r>
            <a:endParaRPr kumimoji="0" lang="es-CL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AREA INFORMATICA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791310" y="3149189"/>
            <a:ext cx="55613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MX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Marco</a:t>
            </a:r>
            <a:r>
              <a:rPr kumimoji="0" lang="es-MX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Trabajo para un Acceso Multimedia Universal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s-MX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Mediante Patrones Modelo-Vista-Controlador</a:t>
            </a:r>
            <a:endParaRPr kumimoji="0" 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378628" y="4002832"/>
            <a:ext cx="2386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Trabajo para optar al Título de</a:t>
            </a:r>
            <a:endParaRPr kumimoji="0" lang="es-CL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Ingeniería en Informática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913535" y="4656419"/>
            <a:ext cx="331693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Integrantes: Rogelio Elías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b="1" dirty="0" smtClean="0">
                <a:latin typeface="Arial" pitchFamily="34" charset="0"/>
                <a:cs typeface="Arial" pitchFamily="34" charset="0"/>
              </a:rPr>
              <a:t>                                Rodrigo Riquelme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          Manuel Canales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450668" y="5807967"/>
            <a:ext cx="2242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Santiago, Enero de 2011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429879" y="5450160"/>
            <a:ext cx="29095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Profesor</a:t>
            </a:r>
            <a:r>
              <a:rPr kumimoji="0" lang="es-E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Guía: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Dahianna</a:t>
            </a: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Vega 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340768"/>
            <a:ext cx="1397000" cy="8969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Diseño Físico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10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4211960" y="836712"/>
            <a:ext cx="1478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 smtClean="0"/>
              <a:t>Modelo Entidad Relación</a:t>
            </a:r>
            <a:endParaRPr lang="es-CL" sz="1000" dirty="0"/>
          </a:p>
        </p:txBody>
      </p:sp>
      <p:pic>
        <p:nvPicPr>
          <p:cNvPr id="14" name="13 Imagen" descr="Modelo_Entidad_Relacion_CMS_UM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052736"/>
            <a:ext cx="9144000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Desarrollo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11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Botón de acción: Personalizar">
            <a:hlinkClick r:id="rId4" highlightClick="1"/>
          </p:cNvPr>
          <p:cNvSpPr/>
          <p:nvPr/>
        </p:nvSpPr>
        <p:spPr>
          <a:xfrm>
            <a:off x="4067944" y="4005064"/>
            <a:ext cx="2088232" cy="648072"/>
          </a:xfrm>
          <a:prstGeom prst="actionButtonBlank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s-C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Componentes</a:t>
            </a:r>
            <a:endParaRPr lang="es-C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1628800"/>
            <a:ext cx="3411463" cy="179001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scene3d>
            <a:camera prst="isometricOffAxis2Left"/>
            <a:lightRig rig="threePt" dir="t"/>
          </a:scene3d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1700808"/>
            <a:ext cx="4554290" cy="187220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Desarrollo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12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Botón de acción: Personalizar">
            <a:hlinkClick r:id="rId4" highlightClick="1"/>
          </p:cNvPr>
          <p:cNvSpPr/>
          <p:nvPr/>
        </p:nvSpPr>
        <p:spPr>
          <a:xfrm>
            <a:off x="3779912" y="3789040"/>
            <a:ext cx="2088232" cy="576064"/>
          </a:xfrm>
          <a:prstGeom prst="actionButtonBlank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s-C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Google Code</a:t>
            </a:r>
            <a:endParaRPr lang="es-C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1484784"/>
            <a:ext cx="316835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2Left"/>
            <a:lightRig rig="threePt" dir="t"/>
          </a:scene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1412776"/>
            <a:ext cx="316835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1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Desarrollo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13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Botón de acción: Personalizar">
            <a:hlinkClick r:id="rId4" highlightClick="1"/>
          </p:cNvPr>
          <p:cNvSpPr/>
          <p:nvPr/>
        </p:nvSpPr>
        <p:spPr>
          <a:xfrm>
            <a:off x="3563888" y="4149080"/>
            <a:ext cx="2088232" cy="576064"/>
          </a:xfrm>
          <a:prstGeom prst="actionButtonBlank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s-CL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Demo</a:t>
            </a:r>
            <a:endParaRPr lang="es-C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14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1412776"/>
            <a:ext cx="3816424" cy="252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1Right"/>
            <a:lightRig rig="threePt" dir="t"/>
          </a:scene3d>
        </p:spPr>
      </p:pic>
      <p:pic>
        <p:nvPicPr>
          <p:cNvPr id="16" name="15 Imagen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9992" y="1412776"/>
            <a:ext cx="381642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isometricOffAxis2Lef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Conclusiones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14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11 Diagrama"/>
          <p:cNvGraphicFramePr/>
          <p:nvPr/>
        </p:nvGraphicFramePr>
        <p:xfrm>
          <a:off x="323528" y="1412776"/>
          <a:ext cx="576064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10 Rectángulo"/>
          <p:cNvSpPr/>
          <p:nvPr/>
        </p:nvSpPr>
        <p:spPr>
          <a:xfrm>
            <a:off x="5436096" y="1412776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Funcionalidad</a:t>
            </a:r>
            <a:endParaRPr lang="es-CL" sz="900" dirty="0"/>
          </a:p>
        </p:txBody>
      </p:sp>
      <p:sp>
        <p:nvSpPr>
          <p:cNvPr id="13" name="12 Rectángulo"/>
          <p:cNvSpPr/>
          <p:nvPr/>
        </p:nvSpPr>
        <p:spPr>
          <a:xfrm>
            <a:off x="5588496" y="1565176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Interface</a:t>
            </a:r>
            <a:endParaRPr lang="es-CL" sz="900" dirty="0"/>
          </a:p>
        </p:txBody>
      </p:sp>
      <p:sp>
        <p:nvSpPr>
          <p:cNvPr id="14" name="13 Rectángulo"/>
          <p:cNvSpPr/>
          <p:nvPr/>
        </p:nvSpPr>
        <p:spPr>
          <a:xfrm>
            <a:off x="5740896" y="1717576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Refactorización</a:t>
            </a:r>
            <a:endParaRPr lang="es-CL" sz="900" dirty="0"/>
          </a:p>
        </p:txBody>
      </p:sp>
      <p:sp>
        <p:nvSpPr>
          <p:cNvPr id="15" name="14 Rectángulo"/>
          <p:cNvSpPr/>
          <p:nvPr/>
        </p:nvSpPr>
        <p:spPr>
          <a:xfrm>
            <a:off x="5893296" y="1869976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Reutilización</a:t>
            </a:r>
            <a:endParaRPr lang="es-CL" sz="900" dirty="0"/>
          </a:p>
        </p:txBody>
      </p:sp>
      <p:sp>
        <p:nvSpPr>
          <p:cNvPr id="16" name="15 Rectángulo"/>
          <p:cNvSpPr/>
          <p:nvPr/>
        </p:nvSpPr>
        <p:spPr>
          <a:xfrm>
            <a:off x="6045696" y="2022376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Documentación</a:t>
            </a:r>
            <a:endParaRPr lang="es-CL" sz="900" dirty="0"/>
          </a:p>
        </p:txBody>
      </p:sp>
      <p:sp>
        <p:nvSpPr>
          <p:cNvPr id="18" name="17 Rectángulo"/>
          <p:cNvSpPr/>
          <p:nvPr/>
        </p:nvSpPr>
        <p:spPr>
          <a:xfrm>
            <a:off x="5436096" y="2348880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Anexos</a:t>
            </a:r>
            <a:endParaRPr lang="es-CL" sz="900" dirty="0"/>
          </a:p>
        </p:txBody>
      </p:sp>
      <p:sp>
        <p:nvSpPr>
          <p:cNvPr id="19" name="18 Rectángulo"/>
          <p:cNvSpPr/>
          <p:nvPr/>
        </p:nvSpPr>
        <p:spPr>
          <a:xfrm>
            <a:off x="5580112" y="2492896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Manuales</a:t>
            </a:r>
            <a:endParaRPr lang="es-CL" sz="900" dirty="0"/>
          </a:p>
        </p:txBody>
      </p:sp>
      <p:sp>
        <p:nvSpPr>
          <p:cNvPr id="23" name="22 Rectángulo"/>
          <p:cNvSpPr/>
          <p:nvPr/>
        </p:nvSpPr>
        <p:spPr>
          <a:xfrm>
            <a:off x="5724128" y="2636912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Prototipo</a:t>
            </a:r>
            <a:endParaRPr lang="es-CL" sz="900" dirty="0"/>
          </a:p>
        </p:txBody>
      </p:sp>
      <p:sp>
        <p:nvSpPr>
          <p:cNvPr id="24" name="23 Rectángulo"/>
          <p:cNvSpPr/>
          <p:nvPr/>
        </p:nvSpPr>
        <p:spPr>
          <a:xfrm>
            <a:off x="5868144" y="2780928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Diagramas</a:t>
            </a:r>
            <a:endParaRPr lang="es-CL" sz="900" dirty="0"/>
          </a:p>
        </p:txBody>
      </p:sp>
      <p:sp>
        <p:nvSpPr>
          <p:cNvPr id="27" name="26 Rectángulo"/>
          <p:cNvSpPr/>
          <p:nvPr/>
        </p:nvSpPr>
        <p:spPr>
          <a:xfrm>
            <a:off x="5508104" y="3212976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Herramientas</a:t>
            </a:r>
            <a:endParaRPr lang="es-CL" sz="900" dirty="0"/>
          </a:p>
        </p:txBody>
      </p:sp>
      <p:sp>
        <p:nvSpPr>
          <p:cNvPr id="28" name="27 Rectángulo"/>
          <p:cNvSpPr/>
          <p:nvPr/>
        </p:nvSpPr>
        <p:spPr>
          <a:xfrm>
            <a:off x="5652120" y="3356992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Tecnología</a:t>
            </a:r>
            <a:endParaRPr lang="es-CL" sz="900" dirty="0"/>
          </a:p>
        </p:txBody>
      </p:sp>
      <p:sp>
        <p:nvSpPr>
          <p:cNvPr id="29" name="28 Rectángulo"/>
          <p:cNvSpPr/>
          <p:nvPr/>
        </p:nvSpPr>
        <p:spPr>
          <a:xfrm>
            <a:off x="5724128" y="3501008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Diseño</a:t>
            </a:r>
            <a:endParaRPr lang="es-CL" sz="900" dirty="0"/>
          </a:p>
        </p:txBody>
      </p:sp>
      <p:sp>
        <p:nvSpPr>
          <p:cNvPr id="30" name="29 Rectángulo"/>
          <p:cNvSpPr/>
          <p:nvPr/>
        </p:nvSpPr>
        <p:spPr>
          <a:xfrm>
            <a:off x="5868144" y="3645024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Gestión</a:t>
            </a:r>
            <a:endParaRPr lang="es-CL" sz="900" dirty="0"/>
          </a:p>
        </p:txBody>
      </p:sp>
      <p:sp>
        <p:nvSpPr>
          <p:cNvPr id="31" name="30 Rectángulo"/>
          <p:cNvSpPr/>
          <p:nvPr/>
        </p:nvSpPr>
        <p:spPr>
          <a:xfrm>
            <a:off x="5580112" y="4149080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Tiempos</a:t>
            </a:r>
            <a:endParaRPr lang="es-CL" sz="900" dirty="0"/>
          </a:p>
        </p:txBody>
      </p:sp>
      <p:sp>
        <p:nvSpPr>
          <p:cNvPr id="32" name="31 Rectángulo"/>
          <p:cNvSpPr/>
          <p:nvPr/>
        </p:nvSpPr>
        <p:spPr>
          <a:xfrm>
            <a:off x="5724128" y="4293096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Coordinación</a:t>
            </a:r>
            <a:endParaRPr lang="es-CL" sz="900" dirty="0"/>
          </a:p>
        </p:txBody>
      </p:sp>
      <p:sp>
        <p:nvSpPr>
          <p:cNvPr id="33" name="32 Rectángulo"/>
          <p:cNvSpPr/>
          <p:nvPr/>
        </p:nvSpPr>
        <p:spPr>
          <a:xfrm>
            <a:off x="5868144" y="4437112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Recursos</a:t>
            </a:r>
            <a:endParaRPr lang="es-CL" sz="900" dirty="0"/>
          </a:p>
        </p:txBody>
      </p:sp>
      <p:sp>
        <p:nvSpPr>
          <p:cNvPr id="34" name="33 Rectángulo"/>
          <p:cNvSpPr/>
          <p:nvPr/>
        </p:nvSpPr>
        <p:spPr>
          <a:xfrm>
            <a:off x="5652120" y="5013176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ACL</a:t>
            </a:r>
            <a:endParaRPr lang="es-CL" sz="900" dirty="0"/>
          </a:p>
        </p:txBody>
      </p:sp>
      <p:sp>
        <p:nvSpPr>
          <p:cNvPr id="35" name="34 Rectángulo"/>
          <p:cNvSpPr/>
          <p:nvPr/>
        </p:nvSpPr>
        <p:spPr>
          <a:xfrm>
            <a:off x="5796136" y="5157192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Licencia</a:t>
            </a:r>
            <a:endParaRPr lang="es-CL" sz="900" dirty="0"/>
          </a:p>
        </p:txBody>
      </p:sp>
      <p:sp>
        <p:nvSpPr>
          <p:cNvPr id="36" name="35 Rectángulo"/>
          <p:cNvSpPr/>
          <p:nvPr/>
        </p:nvSpPr>
        <p:spPr>
          <a:xfrm>
            <a:off x="5940152" y="5301208"/>
            <a:ext cx="936104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Multimedia</a:t>
            </a:r>
            <a:endParaRPr lang="es-CL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Preguntas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15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12 Imagen" descr="interrogaci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1484784"/>
            <a:ext cx="3456384" cy="3349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Gracias</a:t>
            </a:r>
            <a:r>
              <a:rPr lang="es-CL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16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hlinkClick r:id="" action="ppaction://hlinkshowjump?jump=endshow" highlightClick="1">
              <a:snd r:embed="rId4" name="applause.wav"/>
            </a:hlinkClick>
          </p:cNvPr>
          <p:cNvSpPr txBox="1">
            <a:spLocks noChangeArrowheads="1"/>
          </p:cNvSpPr>
          <p:nvPr/>
        </p:nvSpPr>
        <p:spPr bwMode="auto">
          <a:xfrm>
            <a:off x="2699792" y="4941168"/>
            <a:ext cx="4536504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tabLst>
                <a:tab pos="4610100" algn="l"/>
              </a:tabLst>
            </a:pPr>
            <a:r>
              <a:rPr lang="es-ES_tradnl" dirty="0">
                <a:latin typeface="Cooper Black" pitchFamily="18" charset="0"/>
              </a:rPr>
              <a:t>FIN</a:t>
            </a:r>
            <a:r>
              <a:rPr lang="es-ES_tradnl" dirty="0" smtClean="0">
                <a:latin typeface="Cooper Black" pitchFamily="18" charset="0"/>
              </a:rPr>
              <a:t>.</a:t>
            </a:r>
          </a:p>
          <a:p>
            <a:pPr algn="ctr">
              <a:tabLst>
                <a:tab pos="4610100" algn="l"/>
              </a:tabLst>
            </a:pPr>
            <a:r>
              <a:rPr lang="es-ES_tradnl" dirty="0" smtClean="0">
                <a:latin typeface="Cooper Black" pitchFamily="18" charset="0"/>
              </a:rPr>
              <a:t>Muchas Gracias por vuestra Atención</a:t>
            </a:r>
          </a:p>
          <a:p>
            <a:pPr algn="ctr">
              <a:tabLst>
                <a:tab pos="4610100" algn="l"/>
              </a:tabLst>
            </a:pPr>
            <a:endParaRPr lang="es-CL" dirty="0">
              <a:latin typeface="Cooper Black" pitchFamily="18" charset="0"/>
            </a:endParaRPr>
          </a:p>
        </p:txBody>
      </p:sp>
      <p:pic>
        <p:nvPicPr>
          <p:cNvPr id="12" name="Picture 13" descr="j007877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1772816"/>
            <a:ext cx="4349750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Contenidos</a:t>
            </a:r>
            <a:r>
              <a:rPr lang="es-CL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141277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dirty="0" smtClean="0"/>
          </a:p>
          <a:p>
            <a:endParaRPr lang="es-CL" u="sng" dirty="0" smtClean="0"/>
          </a:p>
          <a:p>
            <a:endParaRPr lang="es-CL" u="sng" dirty="0" smtClean="0"/>
          </a:p>
          <a:p>
            <a:r>
              <a:rPr lang="es-CL" u="sng" dirty="0" smtClean="0"/>
              <a:t> 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2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11 Diagrama"/>
          <p:cNvGraphicFramePr/>
          <p:nvPr/>
        </p:nvGraphicFramePr>
        <p:xfrm>
          <a:off x="827584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Introducción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1412776"/>
            <a:ext cx="79928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b="1" u="sng" dirty="0" smtClean="0"/>
              <a:t>Antecedentes.</a:t>
            </a:r>
          </a:p>
          <a:p>
            <a:pPr algn="just"/>
            <a:endParaRPr lang="es-CL" dirty="0" smtClean="0"/>
          </a:p>
          <a:p>
            <a:pPr algn="just">
              <a:buFont typeface="Arial" pitchFamily="34" charset="0"/>
              <a:buChar char="•"/>
            </a:pPr>
            <a:r>
              <a:rPr lang="es-CL" dirty="0" smtClean="0"/>
              <a:t>Durante los últimos años ha existido un gran incremento de la oferta y demanda de material audiovisual disponible en </a:t>
            </a:r>
            <a:r>
              <a:rPr lang="es-CL" dirty="0" smtClean="0"/>
              <a:t>Internet.</a:t>
            </a:r>
          </a:p>
          <a:p>
            <a:pPr algn="just">
              <a:buFont typeface="Arial" pitchFamily="34" charset="0"/>
              <a:buChar char="•"/>
            </a:pPr>
            <a:endParaRPr lang="es-CL" dirty="0" smtClean="0"/>
          </a:p>
          <a:p>
            <a:pPr algn="just">
              <a:buFont typeface="Arial" pitchFamily="34" charset="0"/>
              <a:buChar char="•"/>
            </a:pPr>
            <a:r>
              <a:rPr lang="es-CL" dirty="0" smtClean="0"/>
              <a:t>Mejores </a:t>
            </a:r>
            <a:r>
              <a:rPr lang="es-CL" dirty="0" smtClean="0"/>
              <a:t>condiciones de acceso e incremento en los anchos de banda. </a:t>
            </a:r>
            <a:endParaRPr lang="es-CL" dirty="0" smtClean="0"/>
          </a:p>
          <a:p>
            <a:pPr algn="just">
              <a:buFont typeface="Arial" pitchFamily="34" charset="0"/>
              <a:buChar char="•"/>
            </a:pPr>
            <a:endParaRPr lang="es-CL" dirty="0" smtClean="0"/>
          </a:p>
          <a:p>
            <a:pPr algn="just">
              <a:buFont typeface="Arial" pitchFamily="34" charset="0"/>
              <a:buChar char="•"/>
            </a:pPr>
            <a:r>
              <a:rPr lang="es-CL" dirty="0" smtClean="0"/>
              <a:t>Aumento variedad </a:t>
            </a:r>
            <a:r>
              <a:rPr lang="es-CL" dirty="0" smtClean="0"/>
              <a:t>de dispositivos que son usados para acceder a este </a:t>
            </a:r>
            <a:r>
              <a:rPr lang="es-CL" dirty="0" smtClean="0"/>
              <a:t>material.</a:t>
            </a:r>
          </a:p>
          <a:p>
            <a:pPr algn="just">
              <a:buFont typeface="Arial" pitchFamily="34" charset="0"/>
              <a:buChar char="•"/>
            </a:pPr>
            <a:endParaRPr lang="es-CL" dirty="0" smtClean="0"/>
          </a:p>
          <a:p>
            <a:pPr algn="just">
              <a:buFont typeface="Arial" pitchFamily="34" charset="0"/>
              <a:buChar char="•"/>
            </a:pPr>
            <a:r>
              <a:rPr lang="es-CL" dirty="0" smtClean="0"/>
              <a:t>C</a:t>
            </a:r>
            <a:r>
              <a:rPr lang="es-CL" dirty="0" smtClean="0"/>
              <a:t>ontenido no compatible </a:t>
            </a:r>
            <a:r>
              <a:rPr lang="es-CL" dirty="0" smtClean="0"/>
              <a:t>con el dispositivo con que se accede. </a:t>
            </a:r>
            <a:endParaRPr lang="es-CL" dirty="0" smtClean="0"/>
          </a:p>
          <a:p>
            <a:pPr algn="just">
              <a:buFont typeface="Arial" pitchFamily="34" charset="0"/>
              <a:buChar char="•"/>
            </a:pPr>
            <a:endParaRPr lang="es-CL" dirty="0" smtClean="0"/>
          </a:p>
          <a:p>
            <a:pPr algn="just">
              <a:buFont typeface="Arial" pitchFamily="34" charset="0"/>
              <a:buChar char="•"/>
            </a:pPr>
            <a:r>
              <a:rPr lang="es-CL" dirty="0" smtClean="0"/>
              <a:t>C</a:t>
            </a:r>
            <a:r>
              <a:rPr lang="es-CL" dirty="0" smtClean="0"/>
              <a:t>oncepto de </a:t>
            </a:r>
            <a:r>
              <a:rPr lang="es-CL" b="1" dirty="0" smtClean="0"/>
              <a:t>UMA </a:t>
            </a:r>
            <a:r>
              <a:rPr lang="es-CL" dirty="0" smtClean="0"/>
              <a:t>o</a:t>
            </a:r>
            <a:r>
              <a:rPr lang="es-CL" b="1" dirty="0" smtClean="0"/>
              <a:t> Acceso Multimedia Universal.</a:t>
            </a:r>
          </a:p>
          <a:p>
            <a:endParaRPr lang="es-CL" dirty="0" smtClean="0"/>
          </a:p>
          <a:p>
            <a:endParaRPr lang="es-CL" u="sng" dirty="0" smtClean="0"/>
          </a:p>
          <a:p>
            <a:endParaRPr lang="es-CL" u="sng" dirty="0" smtClean="0"/>
          </a:p>
          <a:p>
            <a:r>
              <a:rPr lang="es-CL" u="sng" dirty="0" smtClean="0"/>
              <a:t> 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3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Objetivos</a:t>
            </a:r>
            <a:r>
              <a:rPr lang="es-CL" sz="2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39552" y="1412776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L" u="sng" dirty="0" smtClean="0"/>
          </a:p>
          <a:p>
            <a:r>
              <a:rPr lang="es-CL" u="sng" dirty="0" smtClean="0"/>
              <a:t> 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4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395536" y="1340768"/>
            <a:ext cx="849694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u="sng" dirty="0" smtClean="0"/>
              <a:t>Objetivo General.</a:t>
            </a:r>
            <a:endParaRPr lang="es-CL" b="1" u="sng" dirty="0" smtClean="0"/>
          </a:p>
          <a:p>
            <a:endParaRPr lang="es-CL" u="sng" dirty="0" smtClean="0"/>
          </a:p>
          <a:p>
            <a:r>
              <a:rPr lang="es-CL" sz="1600" dirty="0" smtClean="0"/>
              <a:t>“Desarrollar </a:t>
            </a:r>
            <a:r>
              <a:rPr lang="es-CL" sz="1600" dirty="0" smtClean="0"/>
              <a:t>un Marco de Trabajo para el desarrollo de aplicaciones con características de Acceso Multimedia </a:t>
            </a:r>
            <a:r>
              <a:rPr lang="es-CL" sz="1600" dirty="0" smtClean="0"/>
              <a:t>Universal”.</a:t>
            </a:r>
          </a:p>
          <a:p>
            <a:endParaRPr lang="es-CL" dirty="0" smtClean="0"/>
          </a:p>
          <a:p>
            <a:pPr algn="just"/>
            <a:r>
              <a:rPr lang="es-CL" b="1" u="sng" dirty="0" smtClean="0"/>
              <a:t>Objetivos Específicos.</a:t>
            </a:r>
          </a:p>
          <a:p>
            <a:pPr algn="just"/>
            <a:endParaRPr lang="es-CL" b="1" u="sng" dirty="0" smtClean="0"/>
          </a:p>
          <a:p>
            <a:pPr lvl="0">
              <a:buFont typeface="Wingdings" pitchFamily="2" charset="2"/>
              <a:buChar char="q"/>
            </a:pPr>
            <a:r>
              <a:rPr lang="es-CL" sz="1400" dirty="0" smtClean="0"/>
              <a:t>Generar un Framework MVC sobre una plataforma </a:t>
            </a:r>
            <a:r>
              <a:rPr lang="es-CL" sz="1400" dirty="0" smtClean="0"/>
              <a:t>PHP </a:t>
            </a:r>
            <a:r>
              <a:rPr lang="es-CL" sz="1400" dirty="0" smtClean="0"/>
              <a:t>que interactúe con componentes XML que a su vez puedan ser interpretados en cualquier plataforma </a:t>
            </a:r>
            <a:r>
              <a:rPr lang="es-CL" sz="1400" dirty="0" smtClean="0"/>
              <a:t>genérica.</a:t>
            </a:r>
          </a:p>
          <a:p>
            <a:pPr lvl="0">
              <a:buFont typeface="Wingdings" pitchFamily="2" charset="2"/>
              <a:buChar char="q"/>
            </a:pPr>
            <a:endParaRPr lang="es-CL" sz="1400" dirty="0" smtClean="0"/>
          </a:p>
          <a:p>
            <a:pPr lvl="0">
              <a:buFont typeface="Wingdings" pitchFamily="2" charset="2"/>
              <a:buChar char="q"/>
            </a:pPr>
            <a:r>
              <a:rPr lang="es-CL" sz="1400" dirty="0" smtClean="0"/>
              <a:t>Generar un CMS con </a:t>
            </a:r>
            <a:r>
              <a:rPr lang="es-CL" sz="1400" dirty="0" smtClean="0"/>
              <a:t>el </a:t>
            </a:r>
            <a:r>
              <a:rPr lang="es-CL" sz="1400" dirty="0" smtClean="0"/>
              <a:t>framework</a:t>
            </a:r>
            <a:r>
              <a:rPr lang="es-CL" sz="1400" dirty="0" smtClean="0"/>
              <a:t> </a:t>
            </a:r>
            <a:r>
              <a:rPr lang="es-CL" sz="1400" dirty="0" smtClean="0"/>
              <a:t>tomando en cuenta los principios </a:t>
            </a:r>
            <a:r>
              <a:rPr lang="es-CL" sz="1400" dirty="0" smtClean="0"/>
              <a:t>UMA.</a:t>
            </a:r>
            <a:endParaRPr lang="es-CL" sz="1400" dirty="0" smtClean="0"/>
          </a:p>
          <a:p>
            <a:pPr lvl="0">
              <a:buFont typeface="Wingdings" pitchFamily="2" charset="2"/>
              <a:buChar char="q"/>
            </a:pPr>
            <a:endParaRPr lang="es-CL" sz="1400" dirty="0" smtClean="0"/>
          </a:p>
          <a:p>
            <a:pPr lvl="0">
              <a:buFont typeface="Wingdings" pitchFamily="2" charset="2"/>
              <a:buChar char="q"/>
            </a:pPr>
            <a:r>
              <a:rPr lang="es-CL" sz="1400" dirty="0" smtClean="0"/>
              <a:t>Resolver codificación FLV</a:t>
            </a:r>
            <a:r>
              <a:rPr lang="es-CL" sz="1400" dirty="0" smtClean="0"/>
              <a:t>, MP4, MPG, </a:t>
            </a:r>
            <a:r>
              <a:rPr lang="es-CL" sz="1400" dirty="0" smtClean="0"/>
              <a:t>etc.</a:t>
            </a:r>
          </a:p>
          <a:p>
            <a:pPr lvl="0">
              <a:buFont typeface="Wingdings" pitchFamily="2" charset="2"/>
              <a:buChar char="q"/>
            </a:pPr>
            <a:endParaRPr lang="es-CL" sz="1400" dirty="0" smtClean="0"/>
          </a:p>
          <a:p>
            <a:pPr lvl="0">
              <a:buFont typeface="Wingdings" pitchFamily="2" charset="2"/>
              <a:buChar char="q"/>
            </a:pPr>
            <a:r>
              <a:rPr lang="es-CL" sz="1400" dirty="0" smtClean="0"/>
              <a:t>Desplegar </a:t>
            </a:r>
            <a:r>
              <a:rPr lang="es-CL" sz="1400" dirty="0" smtClean="0"/>
              <a:t>información </a:t>
            </a:r>
            <a:r>
              <a:rPr lang="es-CL" sz="1400" dirty="0" smtClean="0"/>
              <a:t>adecuada </a:t>
            </a:r>
            <a:r>
              <a:rPr lang="es-CL" sz="1400" dirty="0" smtClean="0"/>
              <a:t>para cada dispositivo para que los contenidos sean accesibles en forma transparente a través de ellos, mediante los componentes XML generados</a:t>
            </a:r>
            <a:r>
              <a:rPr lang="es-CL" sz="1400" dirty="0" smtClean="0"/>
              <a:t>.</a:t>
            </a:r>
          </a:p>
          <a:p>
            <a:pPr lvl="0">
              <a:buFont typeface="Wingdings" pitchFamily="2" charset="2"/>
              <a:buChar char="q"/>
            </a:pPr>
            <a:endParaRPr lang="es-CL" sz="1400" dirty="0" smtClean="0"/>
          </a:p>
          <a:p>
            <a:pPr lvl="0">
              <a:buFont typeface="Wingdings" pitchFamily="2" charset="2"/>
              <a:buChar char="q"/>
            </a:pPr>
            <a:r>
              <a:rPr lang="es-CL" sz="1400" dirty="0" smtClean="0"/>
              <a:t>Usar los reproductores adecuados para la reproducción en </a:t>
            </a:r>
            <a:r>
              <a:rPr lang="es-CL" sz="1400" dirty="0" smtClean="0"/>
              <a:t>cada plataforma. </a:t>
            </a:r>
          </a:p>
          <a:p>
            <a:pPr lvl="0">
              <a:buFont typeface="Wingdings" pitchFamily="2" charset="2"/>
              <a:buChar char="q"/>
            </a:pPr>
            <a:endParaRPr lang="es-CL" sz="1400" dirty="0" smtClean="0"/>
          </a:p>
          <a:p>
            <a:pPr lvl="0">
              <a:buFont typeface="Wingdings" pitchFamily="2" charset="2"/>
              <a:buChar char="q"/>
            </a:pPr>
            <a:r>
              <a:rPr lang="es-CL" sz="1400" dirty="0" smtClean="0"/>
              <a:t>Generar un CMS escalable </a:t>
            </a:r>
            <a:r>
              <a:rPr lang="es-CL" sz="1400" dirty="0" smtClean="0"/>
              <a:t>para aceptar nuevos dispositivos aunque aún no existan.</a:t>
            </a:r>
          </a:p>
          <a:p>
            <a:pPr algn="just"/>
            <a:endParaRPr lang="es-CL" b="1" u="sng" dirty="0" smtClean="0"/>
          </a:p>
          <a:p>
            <a:pPr algn="just"/>
            <a:endParaRPr lang="es-CL" b="1" u="sng" dirty="0" smtClean="0"/>
          </a:p>
          <a:p>
            <a:pPr algn="just"/>
            <a:endParaRPr lang="es-CL" b="1" u="sng" dirty="0" smtClean="0"/>
          </a:p>
          <a:p>
            <a:pPr algn="just"/>
            <a:endParaRPr lang="es-CL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Análisis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5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467544" y="1196752"/>
            <a:ext cx="8424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u="sng" dirty="0" smtClean="0"/>
              <a:t>Razones.</a:t>
            </a:r>
          </a:p>
          <a:p>
            <a:endParaRPr lang="es-CL" b="1" u="sng" dirty="0" smtClean="0"/>
          </a:p>
          <a:p>
            <a:r>
              <a:rPr lang="es-CL" dirty="0" smtClean="0"/>
              <a:t>Un conjunto de circunstancias y factores plantean la necesidad de tecnología UMA:</a:t>
            </a:r>
          </a:p>
          <a:p>
            <a:endParaRPr lang="es-CL" dirty="0" smtClean="0"/>
          </a:p>
          <a:p>
            <a:pPr lvl="0">
              <a:buFont typeface="Arial" pitchFamily="34" charset="0"/>
              <a:buChar char="•"/>
            </a:pPr>
            <a:r>
              <a:rPr lang="es-CL" sz="1600" dirty="0" smtClean="0"/>
              <a:t>Gran cantidad de contenido audiovisual.</a:t>
            </a:r>
          </a:p>
          <a:p>
            <a:pPr lvl="0">
              <a:buFont typeface="Arial" pitchFamily="34" charset="0"/>
              <a:buChar char="•"/>
            </a:pPr>
            <a:r>
              <a:rPr lang="es-CL" sz="1600" dirty="0" smtClean="0"/>
              <a:t>Difícil acceso a la información sin etiquetar. </a:t>
            </a:r>
          </a:p>
          <a:p>
            <a:pPr lvl="0">
              <a:buFont typeface="Arial" pitchFamily="34" charset="0"/>
              <a:buChar char="•"/>
            </a:pPr>
            <a:r>
              <a:rPr lang="es-CL" sz="1600" dirty="0" smtClean="0"/>
              <a:t>Condiciones de acceso a la red diferentes y variables.</a:t>
            </a:r>
          </a:p>
          <a:p>
            <a:pPr lvl="0">
              <a:buFont typeface="Arial" pitchFamily="34" charset="0"/>
              <a:buChar char="•"/>
            </a:pPr>
            <a:r>
              <a:rPr lang="es-CL" sz="1600" dirty="0" smtClean="0"/>
              <a:t>Heterogeneidad de dispositivos cliente. </a:t>
            </a:r>
          </a:p>
          <a:p>
            <a:pPr lvl="0">
              <a:buFont typeface="Arial" pitchFamily="34" charset="0"/>
              <a:buChar char="•"/>
            </a:pPr>
            <a:r>
              <a:rPr lang="es-CL" sz="1600" dirty="0" smtClean="0"/>
              <a:t>Exigencias del usuario, calidad insatisfactoria para tecnología cliente.</a:t>
            </a:r>
          </a:p>
          <a:p>
            <a:pPr lvl="0">
              <a:buFont typeface="Arial" pitchFamily="34" charset="0"/>
              <a:buChar char="•"/>
            </a:pPr>
            <a:r>
              <a:rPr lang="es-CL" sz="1600" dirty="0" smtClean="0"/>
              <a:t>Altos costos de mantenimiento</a:t>
            </a:r>
            <a:r>
              <a:rPr lang="es-CL" sz="1600" b="1" dirty="0" smtClean="0"/>
              <a:t>.</a:t>
            </a:r>
            <a:endParaRPr lang="es-CL" sz="1600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23528" y="5661248"/>
            <a:ext cx="391004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>En el siguiente diagrama se encuentra un esquema de un Sistema UMA.</a:t>
            </a:r>
            <a:endParaRPr kumimoji="0" lang="es-CL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1" name="Imagen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3789040"/>
            <a:ext cx="4032448" cy="18354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pic>
        <p:nvPicPr>
          <p:cNvPr id="13" name="12 Imagen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861048"/>
            <a:ext cx="4543425" cy="1847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4" name="13 Rectángulo"/>
          <p:cNvSpPr/>
          <p:nvPr/>
        </p:nvSpPr>
        <p:spPr>
          <a:xfrm>
            <a:off x="5436096" y="5733256"/>
            <a:ext cx="32403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900" dirty="0" smtClean="0">
                <a:latin typeface="Arial" pitchFamily="34" charset="0"/>
                <a:cs typeface="Arial" pitchFamily="34" charset="0"/>
              </a:rPr>
              <a:t>Adaptación de contenidos para un acceso universal</a:t>
            </a:r>
            <a:endParaRPr lang="es-CL" sz="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Análisis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6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323528" y="1196752"/>
            <a:ext cx="849694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u="sng" dirty="0" smtClean="0"/>
              <a:t>Ventajas</a:t>
            </a:r>
            <a:r>
              <a:rPr lang="es-CL" b="1" u="sng" dirty="0" smtClean="0"/>
              <a:t>.</a:t>
            </a:r>
          </a:p>
          <a:p>
            <a:endParaRPr lang="es-CL" b="1" u="sng" dirty="0" smtClean="0"/>
          </a:p>
          <a:p>
            <a:pPr algn="just">
              <a:buFont typeface="Arial" pitchFamily="34" charset="0"/>
              <a:buChar char="•"/>
            </a:pPr>
            <a:r>
              <a:rPr lang="es-ES" sz="1600" dirty="0" smtClean="0"/>
              <a:t>Los </a:t>
            </a:r>
            <a:r>
              <a:rPr lang="es-ES" sz="1600" dirty="0" smtClean="0"/>
              <a:t>objetos modelados en XML no dependen de ningún lenguaje de programación en </a:t>
            </a:r>
            <a:r>
              <a:rPr lang="es-ES" sz="1600" dirty="0" smtClean="0"/>
              <a:t>particular. </a:t>
            </a:r>
          </a:p>
          <a:p>
            <a:pPr algn="just">
              <a:buFont typeface="Arial" pitchFamily="34" charset="0"/>
              <a:buChar char="•"/>
            </a:pPr>
            <a:r>
              <a:rPr lang="es-ES" sz="1600" dirty="0" smtClean="0"/>
              <a:t>Se mantiene el </a:t>
            </a:r>
            <a:r>
              <a:rPr lang="es-ES" sz="1600" b="1" dirty="0" smtClean="0"/>
              <a:t>diseño</a:t>
            </a:r>
            <a:r>
              <a:rPr lang="es-ES" sz="1600" dirty="0" smtClean="0"/>
              <a:t> de los componentes XML sobre diferentes </a:t>
            </a:r>
            <a:r>
              <a:rPr lang="es-ES" sz="1600" dirty="0" smtClean="0"/>
              <a:t>plataformas.</a:t>
            </a:r>
          </a:p>
          <a:p>
            <a:pPr algn="just">
              <a:buFont typeface="Arial" pitchFamily="34" charset="0"/>
              <a:buChar char="•"/>
            </a:pPr>
            <a:r>
              <a:rPr lang="es-ES" sz="1600" dirty="0" smtClean="0"/>
              <a:t>P</a:t>
            </a:r>
            <a:r>
              <a:rPr lang="es-ES" sz="1600" dirty="0" smtClean="0"/>
              <a:t>ortabilidad</a:t>
            </a:r>
            <a:r>
              <a:rPr lang="es-ES" sz="1600" dirty="0" smtClean="0"/>
              <a:t>. </a:t>
            </a:r>
            <a:endParaRPr lang="es-ES" sz="16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1600" dirty="0" smtClean="0"/>
              <a:t>Com</a:t>
            </a:r>
            <a:r>
              <a:rPr lang="es-ES" sz="1600" dirty="0" smtClean="0"/>
              <a:t>unicación con </a:t>
            </a:r>
            <a:r>
              <a:rPr lang="es-ES" sz="1600" dirty="0" smtClean="0"/>
              <a:t>diferentes plataformas a la </a:t>
            </a:r>
            <a:r>
              <a:rPr lang="es-ES" sz="1600" dirty="0" smtClean="0"/>
              <a:t>vez.</a:t>
            </a:r>
          </a:p>
          <a:p>
            <a:pPr algn="just">
              <a:buFont typeface="Arial" pitchFamily="34" charset="0"/>
              <a:buChar char="•"/>
            </a:pPr>
            <a:r>
              <a:rPr lang="es-ES" sz="1600" dirty="0" smtClean="0"/>
              <a:t>Maximización de la </a:t>
            </a:r>
            <a:r>
              <a:rPr lang="es-ES" sz="1600" dirty="0" smtClean="0"/>
              <a:t>interoperabilidad.</a:t>
            </a:r>
            <a:endParaRPr lang="es-CL" sz="1600" dirty="0"/>
          </a:p>
        </p:txBody>
      </p:sp>
      <p:pic>
        <p:nvPicPr>
          <p:cNvPr id="27" name="26 Imagen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429000"/>
            <a:ext cx="3867150" cy="224516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32" name="31 Rectángulo"/>
          <p:cNvSpPr/>
          <p:nvPr/>
        </p:nvSpPr>
        <p:spPr>
          <a:xfrm>
            <a:off x="1331640" y="5661248"/>
            <a:ext cx="224292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000" dirty="0" smtClean="0"/>
              <a:t>Esquema de MVC con uso de </a:t>
            </a:r>
            <a:r>
              <a:rPr lang="es-CL" sz="1000" dirty="0" smtClean="0"/>
              <a:t>templates</a:t>
            </a:r>
            <a:endParaRPr lang="es-CL" sz="1000" dirty="0"/>
          </a:p>
        </p:txBody>
      </p:sp>
      <p:sp>
        <p:nvSpPr>
          <p:cNvPr id="33" name="32 Rectángulo"/>
          <p:cNvSpPr/>
          <p:nvPr/>
        </p:nvSpPr>
        <p:spPr>
          <a:xfrm>
            <a:off x="6156176" y="5661248"/>
            <a:ext cx="1197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 smtClean="0"/>
              <a:t>Componente </a:t>
            </a:r>
            <a:r>
              <a:rPr lang="es-ES" sz="1000" dirty="0" smtClean="0"/>
              <a:t>XML </a:t>
            </a:r>
            <a:endParaRPr lang="es-CL" sz="1000" dirty="0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3573016"/>
            <a:ext cx="2895600" cy="20383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Metodología Desarrollo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7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10 Diagrama"/>
          <p:cNvGraphicFramePr/>
          <p:nvPr/>
        </p:nvGraphicFramePr>
        <p:xfrm>
          <a:off x="1115616" y="1556792"/>
          <a:ext cx="6096000" cy="4347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92080" y="4077072"/>
            <a:ext cx="160020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64088" y="4653136"/>
            <a:ext cx="180020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68144" y="1620616"/>
            <a:ext cx="936104" cy="36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08104" y="2204864"/>
            <a:ext cx="1562384" cy="377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22 Rectángulo"/>
          <p:cNvSpPr/>
          <p:nvPr/>
        </p:nvSpPr>
        <p:spPr>
          <a:xfrm>
            <a:off x="7308304" y="1556792"/>
            <a:ext cx="1152128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Etapas</a:t>
            </a:r>
            <a:endParaRPr lang="es-CL" sz="900" dirty="0"/>
          </a:p>
        </p:txBody>
      </p:sp>
      <p:sp>
        <p:nvSpPr>
          <p:cNvPr id="27" name="26 Rectángulo"/>
          <p:cNvSpPr/>
          <p:nvPr/>
        </p:nvSpPr>
        <p:spPr>
          <a:xfrm>
            <a:off x="7308304" y="3429000"/>
            <a:ext cx="1152128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Tiempos</a:t>
            </a:r>
            <a:endParaRPr lang="es-CL" sz="900" dirty="0"/>
          </a:p>
        </p:txBody>
      </p:sp>
      <p:sp>
        <p:nvSpPr>
          <p:cNvPr id="28" name="27 Rectángulo"/>
          <p:cNvSpPr/>
          <p:nvPr/>
        </p:nvSpPr>
        <p:spPr>
          <a:xfrm>
            <a:off x="7308304" y="4005064"/>
            <a:ext cx="1152128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Sitio Código Público </a:t>
            </a:r>
            <a:endParaRPr lang="es-CL" sz="900" dirty="0"/>
          </a:p>
        </p:txBody>
      </p:sp>
      <p:sp>
        <p:nvSpPr>
          <p:cNvPr id="29" name="28 Rectángulo"/>
          <p:cNvSpPr/>
          <p:nvPr/>
        </p:nvSpPr>
        <p:spPr>
          <a:xfrm>
            <a:off x="7308304" y="4653136"/>
            <a:ext cx="1152128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Repositorio</a:t>
            </a:r>
            <a:endParaRPr lang="es-CL" sz="900" dirty="0"/>
          </a:p>
        </p:txBody>
      </p:sp>
      <p:sp>
        <p:nvSpPr>
          <p:cNvPr id="30" name="29 Rectángulo"/>
          <p:cNvSpPr/>
          <p:nvPr/>
        </p:nvSpPr>
        <p:spPr>
          <a:xfrm>
            <a:off x="7308304" y="5301208"/>
            <a:ext cx="1152128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IDE</a:t>
            </a:r>
            <a:endParaRPr lang="es-CL" sz="900" dirty="0"/>
          </a:p>
        </p:txBody>
      </p:sp>
      <p:sp>
        <p:nvSpPr>
          <p:cNvPr id="31" name="30 Rectángulo"/>
          <p:cNvSpPr/>
          <p:nvPr/>
        </p:nvSpPr>
        <p:spPr>
          <a:xfrm>
            <a:off x="7308304" y="2204864"/>
            <a:ext cx="1152128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Roles</a:t>
            </a:r>
            <a:endParaRPr lang="es-CL" sz="9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40152" y="5229200"/>
            <a:ext cx="432048" cy="38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33 Imagen" descr="220px-Opensource_svg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156176" y="2780928"/>
            <a:ext cx="504056" cy="395714"/>
          </a:xfrm>
          <a:prstGeom prst="rect">
            <a:avLst/>
          </a:prstGeom>
        </p:spPr>
      </p:pic>
      <p:sp>
        <p:nvSpPr>
          <p:cNvPr id="35" name="34 Rectángulo"/>
          <p:cNvSpPr/>
          <p:nvPr/>
        </p:nvSpPr>
        <p:spPr>
          <a:xfrm>
            <a:off x="7308304" y="2852936"/>
            <a:ext cx="1152128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900" dirty="0" smtClean="0"/>
              <a:t>Ejemplos</a:t>
            </a:r>
            <a:endParaRPr lang="es-CL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Diseño Físico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8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4211960" y="836712"/>
            <a:ext cx="1478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 smtClean="0"/>
              <a:t>Modelo Entidad Relación</a:t>
            </a:r>
            <a:endParaRPr lang="es-CL" sz="1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1484784"/>
            <a:ext cx="572463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s-CL" sz="2000" b="1" dirty="0" smtClean="0">
                <a:latin typeface="Arial" pitchFamily="34" charset="0"/>
                <a:cs typeface="Arial" pitchFamily="34" charset="0"/>
              </a:rPr>
              <a:t>Diseño Físico</a:t>
            </a:r>
            <a:br>
              <a:rPr lang="es-CL" sz="2000" b="1" dirty="0" smtClean="0">
                <a:latin typeface="Arial" pitchFamily="34" charset="0"/>
                <a:cs typeface="Arial" pitchFamily="34" charset="0"/>
              </a:rPr>
            </a:br>
            <a:endParaRPr lang="es-CL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539552" y="1268760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/>
        </p:nvGraphicFramePr>
        <p:xfrm>
          <a:off x="395535" y="260648"/>
          <a:ext cx="8424937" cy="570865"/>
        </p:xfrm>
        <a:graphic>
          <a:graphicData uri="http://schemas.openxmlformats.org/drawingml/2006/table">
            <a:tbl>
              <a:tblPr/>
              <a:tblGrid>
                <a:gridCol w="2147977"/>
                <a:gridCol w="4128983"/>
                <a:gridCol w="2147977"/>
              </a:tblGrid>
              <a:tr h="5708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CL" sz="8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Universidad de Viña del Mar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Ingeniería en Informática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Propuesta Proyecto de Titulo –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Enero</a:t>
                      </a:r>
                      <a:r>
                        <a:rPr lang="es-CL" sz="800" baseline="0" dirty="0" smtClean="0">
                          <a:latin typeface="Arial"/>
                          <a:ea typeface="Calibri"/>
                          <a:cs typeface="Calibri"/>
                        </a:rPr>
                        <a:t> 2011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1" name="Imagen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260648"/>
            <a:ext cx="1295400" cy="55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2" name="21 CuadroTexto"/>
          <p:cNvSpPr txBox="1"/>
          <p:nvPr/>
        </p:nvSpPr>
        <p:spPr>
          <a:xfrm>
            <a:off x="827584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graphicFrame>
        <p:nvGraphicFramePr>
          <p:cNvPr id="25" name="24 Tabla"/>
          <p:cNvGraphicFramePr>
            <a:graphicFrameLocks noGrp="1"/>
          </p:cNvGraphicFramePr>
          <p:nvPr/>
        </p:nvGraphicFramePr>
        <p:xfrm>
          <a:off x="827584" y="6093296"/>
          <a:ext cx="5657850" cy="487680"/>
        </p:xfrm>
        <a:graphic>
          <a:graphicData uri="http://schemas.openxmlformats.org/drawingml/2006/table">
            <a:tbl>
              <a:tblPr/>
              <a:tblGrid>
                <a:gridCol w="788670"/>
                <a:gridCol w="4869180"/>
              </a:tblGrid>
              <a:tr h="2160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Profesor: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Dahianna Vega L.                                                                                                                                                </a:t>
                      </a:r>
                      <a:r>
                        <a:rPr lang="es-CL" sz="800" dirty="0" smtClean="0">
                          <a:latin typeface="Arial"/>
                          <a:ea typeface="Calibri"/>
                          <a:cs typeface="Calibri"/>
                        </a:rPr>
                        <a:t>Página </a:t>
                      </a:r>
                      <a:fld id="{C73A528A-3B83-424A-A6A8-2D4C75AB249B}" type="slidenum">
                        <a:rPr lang="es-CL" sz="800" smtClean="0">
                          <a:latin typeface="Arial"/>
                          <a:ea typeface="Calibri"/>
                          <a:cs typeface="Calibri"/>
                        </a:rPr>
                        <a:pPr algn="l">
                          <a:spcAft>
                            <a:spcPts val="0"/>
                          </a:spcAft>
                        </a:pPr>
                        <a:t>9</a:t>
                      </a:fld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Alumnos: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Rogelio Elías, Rodrigo Riquelme, Manuel Canales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b="1" dirty="0">
                          <a:latin typeface="Arial"/>
                          <a:ea typeface="Calibri"/>
                          <a:cs typeface="Calibri"/>
                        </a:rPr>
                        <a:t>Tema: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CL" sz="800" dirty="0">
                          <a:latin typeface="Arial"/>
                          <a:ea typeface="Calibri"/>
                          <a:cs typeface="Calibri"/>
                        </a:rPr>
                        <a:t>Marco de Trabajo para un Acceso </a:t>
                      </a:r>
                      <a:r>
                        <a:rPr lang="es-CL" sz="800" dirty="0">
                          <a:latin typeface="Arial"/>
                          <a:ea typeface="Calibri"/>
                          <a:cs typeface="Arial"/>
                        </a:rPr>
                        <a:t>Multimedia Universal Mediante Patrones Modelo-Vista-Controlador</a:t>
                      </a:r>
                      <a:endParaRPr lang="es-CL" sz="1200" dirty="0">
                        <a:latin typeface="Arial"/>
                        <a:ea typeface="Calibri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26" name="25 Conector recto"/>
          <p:cNvCxnSpPr/>
          <p:nvPr/>
        </p:nvCxnSpPr>
        <p:spPr>
          <a:xfrm>
            <a:off x="395536" y="6021288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4211960" y="836712"/>
            <a:ext cx="1478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000" dirty="0" smtClean="0"/>
              <a:t>Modelo Entidad Relación</a:t>
            </a:r>
            <a:endParaRPr lang="es-CL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052736"/>
            <a:ext cx="896448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1224</TotalTime>
  <Words>1186</Words>
  <Application>Microsoft Office PowerPoint</Application>
  <PresentationFormat>Presentación en pantalla (4:3)</PresentationFormat>
  <Paragraphs>298</Paragraphs>
  <Slides>16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Solsticio</vt:lpstr>
      <vt:lpstr>Diapositiva 1</vt:lpstr>
      <vt:lpstr>Contenidos </vt:lpstr>
      <vt:lpstr>Introducción </vt:lpstr>
      <vt:lpstr>Objetivos </vt:lpstr>
      <vt:lpstr>Análisis </vt:lpstr>
      <vt:lpstr>Análisis </vt:lpstr>
      <vt:lpstr>Metodología Desarrollo </vt:lpstr>
      <vt:lpstr>Diseño Físico </vt:lpstr>
      <vt:lpstr>Diseño Físico </vt:lpstr>
      <vt:lpstr>Diseño Físico </vt:lpstr>
      <vt:lpstr>Desarrollo </vt:lpstr>
      <vt:lpstr>Desarrollo </vt:lpstr>
      <vt:lpstr>Desarrollo </vt:lpstr>
      <vt:lpstr>Conclusiones </vt:lpstr>
      <vt:lpstr>Preguntas </vt:lpstr>
      <vt:lpstr>Gracias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Manuel Canales Araneda</dc:creator>
  <cp:lastModifiedBy>manolo</cp:lastModifiedBy>
  <cp:revision>131</cp:revision>
  <dcterms:created xsi:type="dcterms:W3CDTF">2011-01-03T22:15:36Z</dcterms:created>
  <dcterms:modified xsi:type="dcterms:W3CDTF">2011-01-15T03:03:35Z</dcterms:modified>
</cp:coreProperties>
</file>