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media/audio1" ContentType="audio/x-wav"/>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76" r:id="rId1"/>
  </p:sldMasterIdLst>
  <p:notesMasterIdLst>
    <p:notesMasterId r:id="rId12"/>
  </p:notesMasterIdLst>
  <p:handoutMasterIdLst>
    <p:handoutMasterId r:id="rId13"/>
  </p:handoutMasterIdLst>
  <p:sldIdLst>
    <p:sldId id="256" r:id="rId2"/>
    <p:sldId id="257" r:id="rId3"/>
    <p:sldId id="259" r:id="rId4"/>
    <p:sldId id="260" r:id="rId5"/>
    <p:sldId id="261" r:id="rId6"/>
    <p:sldId id="264" r:id="rId7"/>
    <p:sldId id="265" r:id="rId8"/>
    <p:sldId id="262" r:id="rId9"/>
    <p:sldId id="266" r:id="rId10"/>
    <p:sldId id="26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8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3D6AB-E8D8-4A4F-971F-FFD443B57FC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L"/>
        </a:p>
      </dgm:t>
    </dgm:pt>
    <dgm:pt modelId="{88641946-9F9E-4BD8-AB60-71914DB9A884}">
      <dgm:prSet phldrT="[Texto]"/>
      <dgm:spPr/>
      <dgm:t>
        <a:bodyPr/>
        <a:lstStyle/>
        <a:p>
          <a:r>
            <a:rPr lang="es-CL" dirty="0" smtClean="0"/>
            <a:t>2</a:t>
          </a:r>
          <a:endParaRPr lang="es-CL" dirty="0"/>
        </a:p>
      </dgm:t>
    </dgm:pt>
    <dgm:pt modelId="{DD1F1AD4-04B3-4A32-ABDA-D4CFFC33E45C}" type="parTrans" cxnId="{8D8E0CBC-738D-4EE0-955A-5757338A61DB}">
      <dgm:prSet/>
      <dgm:spPr/>
      <dgm:t>
        <a:bodyPr/>
        <a:lstStyle/>
        <a:p>
          <a:endParaRPr lang="es-CL"/>
        </a:p>
      </dgm:t>
    </dgm:pt>
    <dgm:pt modelId="{0067000C-6A9D-4773-A893-5653F864C730}" type="sibTrans" cxnId="{8D8E0CBC-738D-4EE0-955A-5757338A61DB}">
      <dgm:prSet/>
      <dgm:spPr/>
      <dgm:t>
        <a:bodyPr/>
        <a:lstStyle/>
        <a:p>
          <a:endParaRPr lang="es-CL"/>
        </a:p>
      </dgm:t>
    </dgm:pt>
    <dgm:pt modelId="{79FE44DF-CB05-45E6-AD04-8C479B6CE79A}">
      <dgm:prSet phldrT="[Texto]"/>
      <dgm:spPr/>
      <dgm:t>
        <a:bodyPr/>
        <a:lstStyle/>
        <a:p>
          <a:r>
            <a:rPr lang="es-CL" dirty="0" smtClean="0"/>
            <a:t>3</a:t>
          </a:r>
          <a:endParaRPr lang="es-CL" dirty="0"/>
        </a:p>
      </dgm:t>
    </dgm:pt>
    <dgm:pt modelId="{B0D08ADB-B035-4731-9F0A-75EEC181175D}" type="parTrans" cxnId="{D2B8F430-02A7-4EAE-A78D-7A89589178BD}">
      <dgm:prSet/>
      <dgm:spPr/>
      <dgm:t>
        <a:bodyPr/>
        <a:lstStyle/>
        <a:p>
          <a:endParaRPr lang="es-CL"/>
        </a:p>
      </dgm:t>
    </dgm:pt>
    <dgm:pt modelId="{703720BE-EED9-4545-AF83-2C3BB99F4188}" type="sibTrans" cxnId="{D2B8F430-02A7-4EAE-A78D-7A89589178BD}">
      <dgm:prSet/>
      <dgm:spPr/>
      <dgm:t>
        <a:bodyPr/>
        <a:lstStyle/>
        <a:p>
          <a:endParaRPr lang="es-CL"/>
        </a:p>
      </dgm:t>
    </dgm:pt>
    <dgm:pt modelId="{ED57DD27-0618-4FAB-965D-96F5FE472E5B}">
      <dgm:prSet phldrT="[Texto]"/>
      <dgm:spPr/>
      <dgm:t>
        <a:bodyPr/>
        <a:lstStyle/>
        <a:p>
          <a:r>
            <a:rPr lang="es-CL" dirty="0" smtClean="0"/>
            <a:t>1</a:t>
          </a:r>
          <a:endParaRPr lang="es-CL" dirty="0"/>
        </a:p>
      </dgm:t>
    </dgm:pt>
    <dgm:pt modelId="{6B24A867-8E29-4C55-AD2E-B8C8FC981B89}" type="sibTrans" cxnId="{4BAC5022-62DB-430E-8D8E-74BC09B93036}">
      <dgm:prSet/>
      <dgm:spPr/>
      <dgm:t>
        <a:bodyPr/>
        <a:lstStyle/>
        <a:p>
          <a:endParaRPr lang="es-CL"/>
        </a:p>
      </dgm:t>
    </dgm:pt>
    <dgm:pt modelId="{9E3BDBE0-1234-4AFB-8F7A-E2819C350067}" type="parTrans" cxnId="{4BAC5022-62DB-430E-8D8E-74BC09B93036}">
      <dgm:prSet/>
      <dgm:spPr/>
      <dgm:t>
        <a:bodyPr/>
        <a:lstStyle/>
        <a:p>
          <a:endParaRPr lang="es-CL"/>
        </a:p>
      </dgm:t>
    </dgm:pt>
    <dgm:pt modelId="{4BD53D86-5649-4716-A858-8215344B6C2A}">
      <dgm:prSet phldrT="[Texto]" custT="1"/>
      <dgm:spPr/>
      <dgm:t>
        <a:bodyPr/>
        <a:lstStyle/>
        <a:p>
          <a:r>
            <a:rPr lang="es-CL" sz="1800" dirty="0" smtClean="0"/>
            <a:t>4</a:t>
          </a:r>
          <a:endParaRPr lang="es-CL" sz="1800" dirty="0"/>
        </a:p>
      </dgm:t>
    </dgm:pt>
    <dgm:pt modelId="{F0B8311D-2228-44AD-93E2-C047D2530038}" type="sibTrans" cxnId="{02373C78-8751-4362-85F6-F0E12B595EBF}">
      <dgm:prSet/>
      <dgm:spPr/>
      <dgm:t>
        <a:bodyPr/>
        <a:lstStyle/>
        <a:p>
          <a:endParaRPr lang="es-CL"/>
        </a:p>
      </dgm:t>
    </dgm:pt>
    <dgm:pt modelId="{F0EECB22-9D49-4ACF-B047-ABA470EC6308}" type="parTrans" cxnId="{02373C78-8751-4362-85F6-F0E12B595EBF}">
      <dgm:prSet/>
      <dgm:spPr/>
      <dgm:t>
        <a:bodyPr/>
        <a:lstStyle/>
        <a:p>
          <a:endParaRPr lang="es-CL"/>
        </a:p>
      </dgm:t>
    </dgm:pt>
    <dgm:pt modelId="{7AE6A4F5-7A14-4A49-A490-61AC399DB199}">
      <dgm:prSet phldrT="[Texto]" custT="1"/>
      <dgm:spPr/>
      <dgm:t>
        <a:bodyPr/>
        <a:lstStyle/>
        <a:p>
          <a:r>
            <a:rPr lang="es-CL" sz="1800" dirty="0" err="1" smtClean="0"/>
            <a:t>Scrum</a:t>
          </a:r>
          <a:endParaRPr lang="es-CL" sz="1800" dirty="0"/>
        </a:p>
      </dgm:t>
    </dgm:pt>
    <dgm:pt modelId="{325F1FFF-749E-4C4A-AB5D-6B85814E8168}" type="sibTrans" cxnId="{94CBC464-C727-438E-B116-383381D9A2C9}">
      <dgm:prSet/>
      <dgm:spPr/>
      <dgm:t>
        <a:bodyPr/>
        <a:lstStyle/>
        <a:p>
          <a:endParaRPr lang="es-CL"/>
        </a:p>
      </dgm:t>
    </dgm:pt>
    <dgm:pt modelId="{9A637E5C-947B-4E6D-919F-D6B1C276174C}" type="parTrans" cxnId="{94CBC464-C727-438E-B116-383381D9A2C9}">
      <dgm:prSet/>
      <dgm:spPr/>
      <dgm:t>
        <a:bodyPr/>
        <a:lstStyle/>
        <a:p>
          <a:endParaRPr lang="es-CL"/>
        </a:p>
      </dgm:t>
    </dgm:pt>
    <dgm:pt modelId="{DB969FC4-6630-4EE5-B5DC-FCF5975A5555}">
      <dgm:prSet phldrT="[Texto]" custT="1"/>
      <dgm:spPr/>
      <dgm:t>
        <a:bodyPr/>
        <a:lstStyle/>
        <a:p>
          <a:r>
            <a:rPr lang="es-CL" sz="1800" dirty="0" smtClean="0"/>
            <a:t>Extreme </a:t>
          </a:r>
          <a:r>
            <a:rPr lang="es-CL" sz="1800" dirty="0" err="1" smtClean="0"/>
            <a:t>Programming</a:t>
          </a:r>
          <a:endParaRPr lang="es-CL" sz="1800" dirty="0"/>
        </a:p>
      </dgm:t>
    </dgm:pt>
    <dgm:pt modelId="{64CE206A-8D65-4FA4-A3F7-EC06138CF002}" type="sibTrans" cxnId="{F035C3E4-94BD-444A-8574-56E3C042B303}">
      <dgm:prSet/>
      <dgm:spPr/>
      <dgm:t>
        <a:bodyPr/>
        <a:lstStyle/>
        <a:p>
          <a:endParaRPr lang="es-CL"/>
        </a:p>
      </dgm:t>
    </dgm:pt>
    <dgm:pt modelId="{14BD7E2E-E1C0-44C6-94C3-C8D65FA6C390}" type="parTrans" cxnId="{F035C3E4-94BD-444A-8574-56E3C042B303}">
      <dgm:prSet/>
      <dgm:spPr/>
      <dgm:t>
        <a:bodyPr/>
        <a:lstStyle/>
        <a:p>
          <a:endParaRPr lang="es-CL"/>
        </a:p>
      </dgm:t>
    </dgm:pt>
    <dgm:pt modelId="{16D0F67C-5FBD-4CDF-927B-7AAE7B6354D2}">
      <dgm:prSet phldrT="[Texto]" custT="1"/>
      <dgm:spPr/>
      <dgm:t>
        <a:bodyPr/>
        <a:lstStyle/>
        <a:p>
          <a:r>
            <a:rPr lang="es-CL" sz="1800" dirty="0" smtClean="0"/>
            <a:t>7</a:t>
          </a:r>
          <a:endParaRPr lang="es-CL" sz="1800" dirty="0"/>
        </a:p>
      </dgm:t>
    </dgm:pt>
    <dgm:pt modelId="{FD30A286-4A09-4E20-9BAA-19D4270525D3}" type="parTrans" cxnId="{3E172F11-739A-4946-9958-B2DE89190A30}">
      <dgm:prSet/>
      <dgm:spPr/>
      <dgm:t>
        <a:bodyPr/>
        <a:lstStyle/>
        <a:p>
          <a:endParaRPr lang="es-CL"/>
        </a:p>
      </dgm:t>
    </dgm:pt>
    <dgm:pt modelId="{E7B333E2-F2E2-42D5-8B23-C2B75A38C3AC}" type="sibTrans" cxnId="{3E172F11-739A-4946-9958-B2DE89190A30}">
      <dgm:prSet/>
      <dgm:spPr/>
      <dgm:t>
        <a:bodyPr/>
        <a:lstStyle/>
        <a:p>
          <a:endParaRPr lang="es-CL"/>
        </a:p>
      </dgm:t>
    </dgm:pt>
    <dgm:pt modelId="{087956E7-79F7-43F0-833C-DA5A0F245FE0}">
      <dgm:prSet phldrT="[Texto]" custT="1"/>
      <dgm:spPr/>
      <dgm:t>
        <a:bodyPr/>
        <a:lstStyle/>
        <a:p>
          <a:r>
            <a:rPr lang="es-CL" sz="1800" dirty="0" smtClean="0"/>
            <a:t>5</a:t>
          </a:r>
          <a:endParaRPr lang="es-CL" sz="1800" dirty="0"/>
        </a:p>
      </dgm:t>
    </dgm:pt>
    <dgm:pt modelId="{5C6CDD9C-3591-463D-8DE2-28D4344EF647}" type="parTrans" cxnId="{50F0DBB2-8943-4E83-888A-9CD96B3E9C64}">
      <dgm:prSet/>
      <dgm:spPr/>
      <dgm:t>
        <a:bodyPr/>
        <a:lstStyle/>
        <a:p>
          <a:endParaRPr lang="es-CL"/>
        </a:p>
      </dgm:t>
    </dgm:pt>
    <dgm:pt modelId="{4932FAE4-7581-4CEE-8E1B-77139227ABC1}" type="sibTrans" cxnId="{50F0DBB2-8943-4E83-888A-9CD96B3E9C64}">
      <dgm:prSet/>
      <dgm:spPr/>
      <dgm:t>
        <a:bodyPr/>
        <a:lstStyle/>
        <a:p>
          <a:endParaRPr lang="es-CL"/>
        </a:p>
      </dgm:t>
    </dgm:pt>
    <dgm:pt modelId="{57D66A41-339E-4939-8A36-EEC6BFB3A5D2}">
      <dgm:prSet phldrT="[Texto]" custT="1"/>
      <dgm:spPr/>
      <dgm:t>
        <a:bodyPr/>
        <a:lstStyle/>
        <a:p>
          <a:r>
            <a:rPr lang="es-CL" sz="1800" dirty="0" smtClean="0"/>
            <a:t>6</a:t>
          </a:r>
          <a:endParaRPr lang="es-CL" sz="1800" dirty="0"/>
        </a:p>
      </dgm:t>
    </dgm:pt>
    <dgm:pt modelId="{7D574055-E205-4DCE-874E-F6BAA4C549D6}" type="parTrans" cxnId="{C2EABD97-CDE8-488A-BF39-1B6DD0D3B163}">
      <dgm:prSet/>
      <dgm:spPr/>
      <dgm:t>
        <a:bodyPr/>
        <a:lstStyle/>
        <a:p>
          <a:endParaRPr lang="es-CL"/>
        </a:p>
      </dgm:t>
    </dgm:pt>
    <dgm:pt modelId="{A4212BDB-E0E2-4BD1-B4D2-4AD351E47EB8}" type="sibTrans" cxnId="{C2EABD97-CDE8-488A-BF39-1B6DD0D3B163}">
      <dgm:prSet/>
      <dgm:spPr/>
      <dgm:t>
        <a:bodyPr/>
        <a:lstStyle/>
        <a:p>
          <a:endParaRPr lang="es-CL"/>
        </a:p>
      </dgm:t>
    </dgm:pt>
    <dgm:pt modelId="{0934945C-16E7-463C-BC27-1D915165C474}">
      <dgm:prSet custT="1"/>
      <dgm:spPr/>
      <dgm:t>
        <a:bodyPr/>
        <a:lstStyle/>
        <a:p>
          <a:r>
            <a:rPr lang="es-CL" sz="1800" dirty="0" smtClean="0"/>
            <a:t>Código abierto</a:t>
          </a:r>
          <a:endParaRPr lang="es-CL" sz="1800" dirty="0"/>
        </a:p>
      </dgm:t>
    </dgm:pt>
    <dgm:pt modelId="{2C33A2B0-CFA1-4DA4-93BF-3956D9F4D1AB}" type="parTrans" cxnId="{12C561F5-0712-422C-BF81-7B91C5D0C2C5}">
      <dgm:prSet/>
      <dgm:spPr/>
      <dgm:t>
        <a:bodyPr/>
        <a:lstStyle/>
        <a:p>
          <a:endParaRPr lang="es-CL"/>
        </a:p>
      </dgm:t>
    </dgm:pt>
    <dgm:pt modelId="{553CE060-8299-47F3-92D3-279303D46004}" type="sibTrans" cxnId="{12C561F5-0712-422C-BF81-7B91C5D0C2C5}">
      <dgm:prSet/>
      <dgm:spPr/>
      <dgm:t>
        <a:bodyPr/>
        <a:lstStyle/>
        <a:p>
          <a:endParaRPr lang="es-CL"/>
        </a:p>
      </dgm:t>
    </dgm:pt>
    <dgm:pt modelId="{F9A403BA-BEAA-49CE-9F14-58A2B8BAE202}">
      <dgm:prSet custT="1"/>
      <dgm:spPr/>
      <dgm:t>
        <a:bodyPr/>
        <a:lstStyle/>
        <a:p>
          <a:r>
            <a:rPr lang="es-CL" sz="1800" dirty="0" smtClean="0"/>
            <a:t>Software libre	</a:t>
          </a:r>
          <a:endParaRPr lang="es-CL" sz="1800" dirty="0"/>
        </a:p>
      </dgm:t>
    </dgm:pt>
    <dgm:pt modelId="{5BF57BD4-5F40-4B15-B6EB-AA5C75F04E82}" type="parTrans" cxnId="{61961C3D-B91C-4621-BE74-A7C4BE0BEC4A}">
      <dgm:prSet/>
      <dgm:spPr/>
      <dgm:t>
        <a:bodyPr/>
        <a:lstStyle/>
        <a:p>
          <a:endParaRPr lang="es-CL"/>
        </a:p>
      </dgm:t>
    </dgm:pt>
    <dgm:pt modelId="{51CFAD62-606B-4049-84BA-F15E9B5F9837}" type="sibTrans" cxnId="{61961C3D-B91C-4621-BE74-A7C4BE0BEC4A}">
      <dgm:prSet/>
      <dgm:spPr/>
      <dgm:t>
        <a:bodyPr/>
        <a:lstStyle/>
        <a:p>
          <a:endParaRPr lang="es-CL"/>
        </a:p>
      </dgm:t>
    </dgm:pt>
    <dgm:pt modelId="{C6E7B5F9-0797-4AB5-86B6-4B81A2321048}">
      <dgm:prSet custT="1"/>
      <dgm:spPr/>
      <dgm:t>
        <a:bodyPr/>
        <a:lstStyle/>
        <a:p>
          <a:r>
            <a:rPr lang="es-CL" sz="1800" dirty="0" smtClean="0"/>
            <a:t>Google </a:t>
          </a:r>
          <a:r>
            <a:rPr lang="es-CL" sz="1800" dirty="0" err="1" smtClean="0"/>
            <a:t>Code</a:t>
          </a:r>
          <a:endParaRPr lang="es-CL" sz="1800" dirty="0"/>
        </a:p>
      </dgm:t>
    </dgm:pt>
    <dgm:pt modelId="{9BF8D9F7-2FD6-43B5-828A-822F0D3225AF}" type="parTrans" cxnId="{AE58B190-F2C7-4E69-9CB8-64EBFD0E9372}">
      <dgm:prSet/>
      <dgm:spPr/>
      <dgm:t>
        <a:bodyPr/>
        <a:lstStyle/>
        <a:p>
          <a:endParaRPr lang="es-CL"/>
        </a:p>
      </dgm:t>
    </dgm:pt>
    <dgm:pt modelId="{A040284B-3778-4548-8264-B43E3BEA875B}" type="sibTrans" cxnId="{AE58B190-F2C7-4E69-9CB8-64EBFD0E9372}">
      <dgm:prSet/>
      <dgm:spPr/>
      <dgm:t>
        <a:bodyPr/>
        <a:lstStyle/>
        <a:p>
          <a:endParaRPr lang="es-CL"/>
        </a:p>
      </dgm:t>
    </dgm:pt>
    <dgm:pt modelId="{5024072F-DD41-4329-AEF1-E083938ED64E}">
      <dgm:prSet custT="1"/>
      <dgm:spPr/>
      <dgm:t>
        <a:bodyPr/>
        <a:lstStyle/>
        <a:p>
          <a:r>
            <a:rPr lang="es-CL" sz="1800" dirty="0" smtClean="0"/>
            <a:t>SVN</a:t>
          </a:r>
          <a:endParaRPr lang="es-CL" sz="1800" dirty="0"/>
        </a:p>
      </dgm:t>
    </dgm:pt>
    <dgm:pt modelId="{A3D840F5-1918-4795-A7E5-42528454BF09}" type="parTrans" cxnId="{0885643D-2D0C-4A0E-9701-46BBDE47598E}">
      <dgm:prSet/>
      <dgm:spPr/>
      <dgm:t>
        <a:bodyPr/>
        <a:lstStyle/>
        <a:p>
          <a:endParaRPr lang="es-CL"/>
        </a:p>
      </dgm:t>
    </dgm:pt>
    <dgm:pt modelId="{5FF47A06-ED58-4940-8775-8827CCD6E3C4}" type="sibTrans" cxnId="{0885643D-2D0C-4A0E-9701-46BBDE47598E}">
      <dgm:prSet/>
      <dgm:spPr/>
      <dgm:t>
        <a:bodyPr/>
        <a:lstStyle/>
        <a:p>
          <a:endParaRPr lang="es-CL"/>
        </a:p>
      </dgm:t>
    </dgm:pt>
    <dgm:pt modelId="{FEFF27B0-DE34-449B-BC99-3AB161908E58}">
      <dgm:prSet custT="1"/>
      <dgm:spPr/>
      <dgm:t>
        <a:bodyPr/>
        <a:lstStyle/>
        <a:p>
          <a:r>
            <a:rPr lang="es-CL" sz="1800" dirty="0" err="1" smtClean="0"/>
            <a:t>Zend</a:t>
          </a:r>
          <a:r>
            <a:rPr lang="es-CL" sz="1800" dirty="0" smtClean="0"/>
            <a:t> Studio</a:t>
          </a:r>
          <a:endParaRPr lang="es-CL" sz="1800" dirty="0"/>
        </a:p>
      </dgm:t>
    </dgm:pt>
    <dgm:pt modelId="{779827AA-7604-4AAC-A07B-0858D48411EC}" type="parTrans" cxnId="{8E5F7D29-AA90-4A20-86C6-22F819ECCADE}">
      <dgm:prSet/>
      <dgm:spPr/>
      <dgm:t>
        <a:bodyPr/>
        <a:lstStyle/>
        <a:p>
          <a:endParaRPr lang="es-CL"/>
        </a:p>
      </dgm:t>
    </dgm:pt>
    <dgm:pt modelId="{B28D60BD-35C6-4C7E-A169-125739ABAFE1}" type="sibTrans" cxnId="{8E5F7D29-AA90-4A20-86C6-22F819ECCADE}">
      <dgm:prSet/>
      <dgm:spPr/>
      <dgm:t>
        <a:bodyPr/>
        <a:lstStyle/>
        <a:p>
          <a:endParaRPr lang="es-CL"/>
        </a:p>
      </dgm:t>
    </dgm:pt>
    <dgm:pt modelId="{6BB911E8-23E8-4AC8-9D2B-D4E8A646284E}" type="pres">
      <dgm:prSet presAssocID="{6653D6AB-E8D8-4A4F-971F-FFD443B57FC0}" presName="linearFlow" presStyleCnt="0">
        <dgm:presLayoutVars>
          <dgm:dir/>
          <dgm:animLvl val="lvl"/>
          <dgm:resizeHandles val="exact"/>
        </dgm:presLayoutVars>
      </dgm:prSet>
      <dgm:spPr/>
      <dgm:t>
        <a:bodyPr/>
        <a:lstStyle/>
        <a:p>
          <a:endParaRPr lang="es-CL"/>
        </a:p>
      </dgm:t>
    </dgm:pt>
    <dgm:pt modelId="{77BBA22F-7484-49CD-AB3D-3A82AEB6E757}" type="pres">
      <dgm:prSet presAssocID="{ED57DD27-0618-4FAB-965D-96F5FE472E5B}" presName="composite" presStyleCnt="0"/>
      <dgm:spPr/>
    </dgm:pt>
    <dgm:pt modelId="{795CE482-5A1D-4F77-8E16-010951D584D3}" type="pres">
      <dgm:prSet presAssocID="{ED57DD27-0618-4FAB-965D-96F5FE472E5B}" presName="parentText" presStyleLbl="alignNode1" presStyleIdx="0" presStyleCnt="7">
        <dgm:presLayoutVars>
          <dgm:chMax val="1"/>
          <dgm:bulletEnabled val="1"/>
        </dgm:presLayoutVars>
      </dgm:prSet>
      <dgm:spPr/>
      <dgm:t>
        <a:bodyPr/>
        <a:lstStyle/>
        <a:p>
          <a:endParaRPr lang="es-CL"/>
        </a:p>
      </dgm:t>
    </dgm:pt>
    <dgm:pt modelId="{CE1DDDC5-5607-4117-9147-128250B145E2}" type="pres">
      <dgm:prSet presAssocID="{ED57DD27-0618-4FAB-965D-96F5FE472E5B}" presName="descendantText" presStyleLbl="alignAcc1" presStyleIdx="0" presStyleCnt="7" custLinFactNeighborX="-143" custLinFactNeighborY="1513">
        <dgm:presLayoutVars>
          <dgm:bulletEnabled val="1"/>
        </dgm:presLayoutVars>
      </dgm:prSet>
      <dgm:spPr/>
      <dgm:t>
        <a:bodyPr/>
        <a:lstStyle/>
        <a:p>
          <a:endParaRPr lang="es-CL"/>
        </a:p>
      </dgm:t>
    </dgm:pt>
    <dgm:pt modelId="{70DB7D9C-5D25-45ED-A39D-CB85DFE101B8}" type="pres">
      <dgm:prSet presAssocID="{6B24A867-8E29-4C55-AD2E-B8C8FC981B89}" presName="sp" presStyleCnt="0"/>
      <dgm:spPr/>
    </dgm:pt>
    <dgm:pt modelId="{FBAC7A7D-DDB4-4995-97C1-04A2D6749957}" type="pres">
      <dgm:prSet presAssocID="{88641946-9F9E-4BD8-AB60-71914DB9A884}" presName="composite" presStyleCnt="0"/>
      <dgm:spPr/>
    </dgm:pt>
    <dgm:pt modelId="{BD657A59-A958-466B-A368-EF618E20845F}" type="pres">
      <dgm:prSet presAssocID="{88641946-9F9E-4BD8-AB60-71914DB9A884}" presName="parentText" presStyleLbl="alignNode1" presStyleIdx="1" presStyleCnt="7">
        <dgm:presLayoutVars>
          <dgm:chMax val="1"/>
          <dgm:bulletEnabled val="1"/>
        </dgm:presLayoutVars>
      </dgm:prSet>
      <dgm:spPr/>
      <dgm:t>
        <a:bodyPr/>
        <a:lstStyle/>
        <a:p>
          <a:endParaRPr lang="es-CL"/>
        </a:p>
      </dgm:t>
    </dgm:pt>
    <dgm:pt modelId="{19903522-AF7E-4C19-80ED-5601C82E232D}" type="pres">
      <dgm:prSet presAssocID="{88641946-9F9E-4BD8-AB60-71914DB9A884}" presName="descendantText" presStyleLbl="alignAcc1" presStyleIdx="1" presStyleCnt="7">
        <dgm:presLayoutVars>
          <dgm:bulletEnabled val="1"/>
        </dgm:presLayoutVars>
      </dgm:prSet>
      <dgm:spPr/>
      <dgm:t>
        <a:bodyPr/>
        <a:lstStyle/>
        <a:p>
          <a:endParaRPr lang="es-CL"/>
        </a:p>
      </dgm:t>
    </dgm:pt>
    <dgm:pt modelId="{42383782-0C9F-4683-B7C1-E5586AA3E60E}" type="pres">
      <dgm:prSet presAssocID="{0067000C-6A9D-4773-A893-5653F864C730}" presName="sp" presStyleCnt="0"/>
      <dgm:spPr/>
    </dgm:pt>
    <dgm:pt modelId="{9442F495-E8CF-40AD-A84E-7D57050CC08C}" type="pres">
      <dgm:prSet presAssocID="{79FE44DF-CB05-45E6-AD04-8C479B6CE79A}" presName="composite" presStyleCnt="0"/>
      <dgm:spPr/>
    </dgm:pt>
    <dgm:pt modelId="{9E3138EC-9682-4D89-8AE1-F0D4EFD4865B}" type="pres">
      <dgm:prSet presAssocID="{79FE44DF-CB05-45E6-AD04-8C479B6CE79A}" presName="parentText" presStyleLbl="alignNode1" presStyleIdx="2" presStyleCnt="7">
        <dgm:presLayoutVars>
          <dgm:chMax val="1"/>
          <dgm:bulletEnabled val="1"/>
        </dgm:presLayoutVars>
      </dgm:prSet>
      <dgm:spPr/>
      <dgm:t>
        <a:bodyPr/>
        <a:lstStyle/>
        <a:p>
          <a:endParaRPr lang="es-CL"/>
        </a:p>
      </dgm:t>
    </dgm:pt>
    <dgm:pt modelId="{9A00D993-E2D2-4ACA-81B8-8D07F2EB31D9}" type="pres">
      <dgm:prSet presAssocID="{79FE44DF-CB05-45E6-AD04-8C479B6CE79A}" presName="descendantText" presStyleLbl="alignAcc1" presStyleIdx="2" presStyleCnt="7">
        <dgm:presLayoutVars>
          <dgm:bulletEnabled val="1"/>
        </dgm:presLayoutVars>
      </dgm:prSet>
      <dgm:spPr/>
      <dgm:t>
        <a:bodyPr/>
        <a:lstStyle/>
        <a:p>
          <a:endParaRPr lang="es-CL"/>
        </a:p>
      </dgm:t>
    </dgm:pt>
    <dgm:pt modelId="{7DDA9C70-8189-4ECB-A178-B175E0BAB3DB}" type="pres">
      <dgm:prSet presAssocID="{703720BE-EED9-4545-AF83-2C3BB99F4188}" presName="sp" presStyleCnt="0"/>
      <dgm:spPr/>
    </dgm:pt>
    <dgm:pt modelId="{6D302771-FEDD-460F-8390-6805D07BCF5A}" type="pres">
      <dgm:prSet presAssocID="{4BD53D86-5649-4716-A858-8215344B6C2A}" presName="composite" presStyleCnt="0"/>
      <dgm:spPr/>
    </dgm:pt>
    <dgm:pt modelId="{3C29CA73-F08F-494E-9012-2DA17FF4BBEF}" type="pres">
      <dgm:prSet presAssocID="{4BD53D86-5649-4716-A858-8215344B6C2A}" presName="parentText" presStyleLbl="alignNode1" presStyleIdx="3" presStyleCnt="7">
        <dgm:presLayoutVars>
          <dgm:chMax val="1"/>
          <dgm:bulletEnabled val="1"/>
        </dgm:presLayoutVars>
      </dgm:prSet>
      <dgm:spPr/>
      <dgm:t>
        <a:bodyPr/>
        <a:lstStyle/>
        <a:p>
          <a:endParaRPr lang="es-CL"/>
        </a:p>
      </dgm:t>
    </dgm:pt>
    <dgm:pt modelId="{B5E36A68-34BD-4E13-90C0-431262428E37}" type="pres">
      <dgm:prSet presAssocID="{4BD53D86-5649-4716-A858-8215344B6C2A}" presName="descendantText" presStyleLbl="alignAcc1" presStyleIdx="3" presStyleCnt="7">
        <dgm:presLayoutVars>
          <dgm:bulletEnabled val="1"/>
        </dgm:presLayoutVars>
      </dgm:prSet>
      <dgm:spPr/>
      <dgm:t>
        <a:bodyPr/>
        <a:lstStyle/>
        <a:p>
          <a:endParaRPr lang="es-CL"/>
        </a:p>
      </dgm:t>
    </dgm:pt>
    <dgm:pt modelId="{A66BA117-59C7-4987-ADBF-70EADE99A3D3}" type="pres">
      <dgm:prSet presAssocID="{F0B8311D-2228-44AD-93E2-C047D2530038}" presName="sp" presStyleCnt="0"/>
      <dgm:spPr/>
    </dgm:pt>
    <dgm:pt modelId="{CBA4519F-78E4-4A13-8264-C55976B03FB2}" type="pres">
      <dgm:prSet presAssocID="{087956E7-79F7-43F0-833C-DA5A0F245FE0}" presName="composite" presStyleCnt="0"/>
      <dgm:spPr/>
    </dgm:pt>
    <dgm:pt modelId="{18C0172D-D435-41D1-A5D0-FD858605649F}" type="pres">
      <dgm:prSet presAssocID="{087956E7-79F7-43F0-833C-DA5A0F245FE0}" presName="parentText" presStyleLbl="alignNode1" presStyleIdx="4" presStyleCnt="7">
        <dgm:presLayoutVars>
          <dgm:chMax val="1"/>
          <dgm:bulletEnabled val="1"/>
        </dgm:presLayoutVars>
      </dgm:prSet>
      <dgm:spPr/>
      <dgm:t>
        <a:bodyPr/>
        <a:lstStyle/>
        <a:p>
          <a:endParaRPr lang="es-CL"/>
        </a:p>
      </dgm:t>
    </dgm:pt>
    <dgm:pt modelId="{7479A558-D26C-4425-83F8-0229AE496669}" type="pres">
      <dgm:prSet presAssocID="{087956E7-79F7-43F0-833C-DA5A0F245FE0}" presName="descendantText" presStyleLbl="alignAcc1" presStyleIdx="4" presStyleCnt="7">
        <dgm:presLayoutVars>
          <dgm:bulletEnabled val="1"/>
        </dgm:presLayoutVars>
      </dgm:prSet>
      <dgm:spPr/>
      <dgm:t>
        <a:bodyPr/>
        <a:lstStyle/>
        <a:p>
          <a:endParaRPr lang="es-CL"/>
        </a:p>
      </dgm:t>
    </dgm:pt>
    <dgm:pt modelId="{2D171295-EF59-4F3B-8743-7FC022B819B2}" type="pres">
      <dgm:prSet presAssocID="{4932FAE4-7581-4CEE-8E1B-77139227ABC1}" presName="sp" presStyleCnt="0"/>
      <dgm:spPr/>
    </dgm:pt>
    <dgm:pt modelId="{67E47105-FB8C-4C70-BBBA-91237053A0E0}" type="pres">
      <dgm:prSet presAssocID="{57D66A41-339E-4939-8A36-EEC6BFB3A5D2}" presName="composite" presStyleCnt="0"/>
      <dgm:spPr/>
    </dgm:pt>
    <dgm:pt modelId="{56E568E5-F5E6-434E-954F-7D011935949A}" type="pres">
      <dgm:prSet presAssocID="{57D66A41-339E-4939-8A36-EEC6BFB3A5D2}" presName="parentText" presStyleLbl="alignNode1" presStyleIdx="5" presStyleCnt="7">
        <dgm:presLayoutVars>
          <dgm:chMax val="1"/>
          <dgm:bulletEnabled val="1"/>
        </dgm:presLayoutVars>
      </dgm:prSet>
      <dgm:spPr/>
      <dgm:t>
        <a:bodyPr/>
        <a:lstStyle/>
        <a:p>
          <a:endParaRPr lang="es-CL"/>
        </a:p>
      </dgm:t>
    </dgm:pt>
    <dgm:pt modelId="{EB18DF9F-6858-46F6-9AB3-FB283F216FE8}" type="pres">
      <dgm:prSet presAssocID="{57D66A41-339E-4939-8A36-EEC6BFB3A5D2}" presName="descendantText" presStyleLbl="alignAcc1" presStyleIdx="5" presStyleCnt="7">
        <dgm:presLayoutVars>
          <dgm:bulletEnabled val="1"/>
        </dgm:presLayoutVars>
      </dgm:prSet>
      <dgm:spPr/>
      <dgm:t>
        <a:bodyPr/>
        <a:lstStyle/>
        <a:p>
          <a:endParaRPr lang="es-CL"/>
        </a:p>
      </dgm:t>
    </dgm:pt>
    <dgm:pt modelId="{89E04B7E-695D-4D22-BA9F-BEBC19D20B4C}" type="pres">
      <dgm:prSet presAssocID="{A4212BDB-E0E2-4BD1-B4D2-4AD351E47EB8}" presName="sp" presStyleCnt="0"/>
      <dgm:spPr/>
    </dgm:pt>
    <dgm:pt modelId="{2B53ED86-568D-4B76-8E17-CD1144C8690D}" type="pres">
      <dgm:prSet presAssocID="{16D0F67C-5FBD-4CDF-927B-7AAE7B6354D2}" presName="composite" presStyleCnt="0"/>
      <dgm:spPr/>
    </dgm:pt>
    <dgm:pt modelId="{8A391A45-56FA-4D6C-95AC-2DCD56FB48B5}" type="pres">
      <dgm:prSet presAssocID="{16D0F67C-5FBD-4CDF-927B-7AAE7B6354D2}" presName="parentText" presStyleLbl="alignNode1" presStyleIdx="6" presStyleCnt="7">
        <dgm:presLayoutVars>
          <dgm:chMax val="1"/>
          <dgm:bulletEnabled val="1"/>
        </dgm:presLayoutVars>
      </dgm:prSet>
      <dgm:spPr/>
      <dgm:t>
        <a:bodyPr/>
        <a:lstStyle/>
        <a:p>
          <a:endParaRPr lang="es-CL"/>
        </a:p>
      </dgm:t>
    </dgm:pt>
    <dgm:pt modelId="{76C297CB-E780-441F-83F9-69E471CC293F}" type="pres">
      <dgm:prSet presAssocID="{16D0F67C-5FBD-4CDF-927B-7AAE7B6354D2}" presName="descendantText" presStyleLbl="alignAcc1" presStyleIdx="6" presStyleCnt="7" custLinFactNeighborX="419" custLinFactNeighborY="915">
        <dgm:presLayoutVars>
          <dgm:bulletEnabled val="1"/>
        </dgm:presLayoutVars>
      </dgm:prSet>
      <dgm:spPr/>
      <dgm:t>
        <a:bodyPr/>
        <a:lstStyle/>
        <a:p>
          <a:endParaRPr lang="es-CL"/>
        </a:p>
      </dgm:t>
    </dgm:pt>
  </dgm:ptLst>
  <dgm:cxnLst>
    <dgm:cxn modelId="{61961C3D-B91C-4621-BE74-A7C4BE0BEC4A}" srcId="{4BD53D86-5649-4716-A858-8215344B6C2A}" destId="{F9A403BA-BEAA-49CE-9F14-58A2B8BAE202}" srcOrd="0" destOrd="0" parTransId="{5BF57BD4-5F40-4B15-B6EB-AA5C75F04E82}" sibTransId="{51CFAD62-606B-4049-84BA-F15E9B5F9837}"/>
    <dgm:cxn modelId="{90127D0D-A9E1-41ED-A4CC-DC3154479A89}" type="presOf" srcId="{087956E7-79F7-43F0-833C-DA5A0F245FE0}" destId="{18C0172D-D435-41D1-A5D0-FD858605649F}" srcOrd="0" destOrd="0" presId="urn:microsoft.com/office/officeart/2005/8/layout/chevron2"/>
    <dgm:cxn modelId="{57FB8C4D-C70B-4DEE-9BEC-CA479F6C32A2}" type="presOf" srcId="{16D0F67C-5FBD-4CDF-927B-7AAE7B6354D2}" destId="{8A391A45-56FA-4D6C-95AC-2DCD56FB48B5}" srcOrd="0" destOrd="0" presId="urn:microsoft.com/office/officeart/2005/8/layout/chevron2"/>
    <dgm:cxn modelId="{28A799FC-FA23-4BD1-862E-E8E6BD9A2203}" type="presOf" srcId="{57D66A41-339E-4939-8A36-EEC6BFB3A5D2}" destId="{56E568E5-F5E6-434E-954F-7D011935949A}" srcOrd="0" destOrd="0" presId="urn:microsoft.com/office/officeart/2005/8/layout/chevron2"/>
    <dgm:cxn modelId="{05B10F78-2AA6-4866-9BEF-A7C72317CF06}" type="presOf" srcId="{0934945C-16E7-463C-BC27-1D915165C474}" destId="{9A00D993-E2D2-4ACA-81B8-8D07F2EB31D9}" srcOrd="0" destOrd="0" presId="urn:microsoft.com/office/officeart/2005/8/layout/chevron2"/>
    <dgm:cxn modelId="{C2EABD97-CDE8-488A-BF39-1B6DD0D3B163}" srcId="{6653D6AB-E8D8-4A4F-971F-FFD443B57FC0}" destId="{57D66A41-339E-4939-8A36-EEC6BFB3A5D2}" srcOrd="5" destOrd="0" parTransId="{7D574055-E205-4DCE-874E-F6BAA4C549D6}" sibTransId="{A4212BDB-E0E2-4BD1-B4D2-4AD351E47EB8}"/>
    <dgm:cxn modelId="{94CBC464-C727-438E-B116-383381D9A2C9}" srcId="{88641946-9F9E-4BD8-AB60-71914DB9A884}" destId="{7AE6A4F5-7A14-4A49-A490-61AC399DB199}" srcOrd="0" destOrd="0" parTransId="{9A637E5C-947B-4E6D-919F-D6B1C276174C}" sibTransId="{325F1FFF-749E-4C4A-AB5D-6B85814E8168}"/>
    <dgm:cxn modelId="{AE58B190-F2C7-4E69-9CB8-64EBFD0E9372}" srcId="{087956E7-79F7-43F0-833C-DA5A0F245FE0}" destId="{C6E7B5F9-0797-4AB5-86B6-4B81A2321048}" srcOrd="0" destOrd="0" parTransId="{9BF8D9F7-2FD6-43B5-828A-822F0D3225AF}" sibTransId="{A040284B-3778-4548-8264-B43E3BEA875B}"/>
    <dgm:cxn modelId="{3A3DA678-948A-41DC-8FE9-C8D87E253385}" type="presOf" srcId="{79FE44DF-CB05-45E6-AD04-8C479B6CE79A}" destId="{9E3138EC-9682-4D89-8AE1-F0D4EFD4865B}" srcOrd="0" destOrd="0" presId="urn:microsoft.com/office/officeart/2005/8/layout/chevron2"/>
    <dgm:cxn modelId="{4BAC5022-62DB-430E-8D8E-74BC09B93036}" srcId="{6653D6AB-E8D8-4A4F-971F-FFD443B57FC0}" destId="{ED57DD27-0618-4FAB-965D-96F5FE472E5B}" srcOrd="0" destOrd="0" parTransId="{9E3BDBE0-1234-4AFB-8F7A-E2819C350067}" sibTransId="{6B24A867-8E29-4C55-AD2E-B8C8FC981B89}"/>
    <dgm:cxn modelId="{08BAF293-3AE7-4BBD-87F0-CFDF86E7F5A7}" type="presOf" srcId="{ED57DD27-0618-4FAB-965D-96F5FE472E5B}" destId="{795CE482-5A1D-4F77-8E16-010951D584D3}" srcOrd="0" destOrd="0" presId="urn:microsoft.com/office/officeart/2005/8/layout/chevron2"/>
    <dgm:cxn modelId="{12C561F5-0712-422C-BF81-7B91C5D0C2C5}" srcId="{79FE44DF-CB05-45E6-AD04-8C479B6CE79A}" destId="{0934945C-16E7-463C-BC27-1D915165C474}" srcOrd="0" destOrd="0" parTransId="{2C33A2B0-CFA1-4DA4-93BF-3956D9F4D1AB}" sibTransId="{553CE060-8299-47F3-92D3-279303D46004}"/>
    <dgm:cxn modelId="{F945F7B9-3F74-4C3F-87A4-5D9472139AD6}" type="presOf" srcId="{88641946-9F9E-4BD8-AB60-71914DB9A884}" destId="{BD657A59-A958-466B-A368-EF618E20845F}" srcOrd="0" destOrd="0" presId="urn:microsoft.com/office/officeart/2005/8/layout/chevron2"/>
    <dgm:cxn modelId="{8E5F7D29-AA90-4A20-86C6-22F819ECCADE}" srcId="{16D0F67C-5FBD-4CDF-927B-7AAE7B6354D2}" destId="{FEFF27B0-DE34-449B-BC99-3AB161908E58}" srcOrd="0" destOrd="0" parTransId="{779827AA-7604-4AAC-A07B-0858D48411EC}" sibTransId="{B28D60BD-35C6-4C7E-A169-125739ABAFE1}"/>
    <dgm:cxn modelId="{D173FFFD-F143-455D-AFB4-AB47497C2EAD}" type="presOf" srcId="{F9A403BA-BEAA-49CE-9F14-58A2B8BAE202}" destId="{B5E36A68-34BD-4E13-90C0-431262428E37}" srcOrd="0" destOrd="0" presId="urn:microsoft.com/office/officeart/2005/8/layout/chevron2"/>
    <dgm:cxn modelId="{0885643D-2D0C-4A0E-9701-46BBDE47598E}" srcId="{57D66A41-339E-4939-8A36-EEC6BFB3A5D2}" destId="{5024072F-DD41-4329-AEF1-E083938ED64E}" srcOrd="0" destOrd="0" parTransId="{A3D840F5-1918-4795-A7E5-42528454BF09}" sibTransId="{5FF47A06-ED58-4940-8775-8827CCD6E3C4}"/>
    <dgm:cxn modelId="{02373C78-8751-4362-85F6-F0E12B595EBF}" srcId="{6653D6AB-E8D8-4A4F-971F-FFD443B57FC0}" destId="{4BD53D86-5649-4716-A858-8215344B6C2A}" srcOrd="3" destOrd="0" parTransId="{F0EECB22-9D49-4ACF-B047-ABA470EC6308}" sibTransId="{F0B8311D-2228-44AD-93E2-C047D2530038}"/>
    <dgm:cxn modelId="{F58E0617-13A8-4384-AD1C-7EB5E0448D3F}" type="presOf" srcId="{4BD53D86-5649-4716-A858-8215344B6C2A}" destId="{3C29CA73-F08F-494E-9012-2DA17FF4BBEF}" srcOrd="0" destOrd="0" presId="urn:microsoft.com/office/officeart/2005/8/layout/chevron2"/>
    <dgm:cxn modelId="{03E2CA3D-E8A2-471A-99F0-C9CD234B9642}" type="presOf" srcId="{7AE6A4F5-7A14-4A49-A490-61AC399DB199}" destId="{19903522-AF7E-4C19-80ED-5601C82E232D}" srcOrd="0" destOrd="0" presId="urn:microsoft.com/office/officeart/2005/8/layout/chevron2"/>
    <dgm:cxn modelId="{D2B8F430-02A7-4EAE-A78D-7A89589178BD}" srcId="{6653D6AB-E8D8-4A4F-971F-FFD443B57FC0}" destId="{79FE44DF-CB05-45E6-AD04-8C479B6CE79A}" srcOrd="2" destOrd="0" parTransId="{B0D08ADB-B035-4731-9F0A-75EEC181175D}" sibTransId="{703720BE-EED9-4545-AF83-2C3BB99F4188}"/>
    <dgm:cxn modelId="{8D8E0CBC-738D-4EE0-955A-5757338A61DB}" srcId="{6653D6AB-E8D8-4A4F-971F-FFD443B57FC0}" destId="{88641946-9F9E-4BD8-AB60-71914DB9A884}" srcOrd="1" destOrd="0" parTransId="{DD1F1AD4-04B3-4A32-ABDA-D4CFFC33E45C}" sibTransId="{0067000C-6A9D-4773-A893-5653F864C730}"/>
    <dgm:cxn modelId="{46D9B9BE-9BE5-4129-AFC6-6E9607739579}" type="presOf" srcId="{C6E7B5F9-0797-4AB5-86B6-4B81A2321048}" destId="{7479A558-D26C-4425-83F8-0229AE496669}" srcOrd="0" destOrd="0" presId="urn:microsoft.com/office/officeart/2005/8/layout/chevron2"/>
    <dgm:cxn modelId="{F035C3E4-94BD-444A-8574-56E3C042B303}" srcId="{ED57DD27-0618-4FAB-965D-96F5FE472E5B}" destId="{DB969FC4-6630-4EE5-B5DC-FCF5975A5555}" srcOrd="0" destOrd="0" parTransId="{14BD7E2E-E1C0-44C6-94C3-C8D65FA6C390}" sibTransId="{64CE206A-8D65-4FA4-A3F7-EC06138CF002}"/>
    <dgm:cxn modelId="{69065098-BFC5-4FE6-8E1D-11B94F7C8750}" type="presOf" srcId="{6653D6AB-E8D8-4A4F-971F-FFD443B57FC0}" destId="{6BB911E8-23E8-4AC8-9D2B-D4E8A646284E}" srcOrd="0" destOrd="0" presId="urn:microsoft.com/office/officeart/2005/8/layout/chevron2"/>
    <dgm:cxn modelId="{48C26D34-E46F-4019-BAFE-74DD64B87B89}" type="presOf" srcId="{FEFF27B0-DE34-449B-BC99-3AB161908E58}" destId="{76C297CB-E780-441F-83F9-69E471CC293F}" srcOrd="0" destOrd="0" presId="urn:microsoft.com/office/officeart/2005/8/layout/chevron2"/>
    <dgm:cxn modelId="{50F0DBB2-8943-4E83-888A-9CD96B3E9C64}" srcId="{6653D6AB-E8D8-4A4F-971F-FFD443B57FC0}" destId="{087956E7-79F7-43F0-833C-DA5A0F245FE0}" srcOrd="4" destOrd="0" parTransId="{5C6CDD9C-3591-463D-8DE2-28D4344EF647}" sibTransId="{4932FAE4-7581-4CEE-8E1B-77139227ABC1}"/>
    <dgm:cxn modelId="{66004925-1C5B-42C5-965D-61720F99E8B5}" type="presOf" srcId="{DB969FC4-6630-4EE5-B5DC-FCF5975A5555}" destId="{CE1DDDC5-5607-4117-9147-128250B145E2}" srcOrd="0" destOrd="0" presId="urn:microsoft.com/office/officeart/2005/8/layout/chevron2"/>
    <dgm:cxn modelId="{E6F571F5-159C-4B32-973B-88C083F95589}" type="presOf" srcId="{5024072F-DD41-4329-AEF1-E083938ED64E}" destId="{EB18DF9F-6858-46F6-9AB3-FB283F216FE8}" srcOrd="0" destOrd="0" presId="urn:microsoft.com/office/officeart/2005/8/layout/chevron2"/>
    <dgm:cxn modelId="{3E172F11-739A-4946-9958-B2DE89190A30}" srcId="{6653D6AB-E8D8-4A4F-971F-FFD443B57FC0}" destId="{16D0F67C-5FBD-4CDF-927B-7AAE7B6354D2}" srcOrd="6" destOrd="0" parTransId="{FD30A286-4A09-4E20-9BAA-19D4270525D3}" sibTransId="{E7B333E2-F2E2-42D5-8B23-C2B75A38C3AC}"/>
    <dgm:cxn modelId="{71701265-3B80-43C1-B97E-5B0D66CF9A68}" type="presParOf" srcId="{6BB911E8-23E8-4AC8-9D2B-D4E8A646284E}" destId="{77BBA22F-7484-49CD-AB3D-3A82AEB6E757}" srcOrd="0" destOrd="0" presId="urn:microsoft.com/office/officeart/2005/8/layout/chevron2"/>
    <dgm:cxn modelId="{6E810CCE-5114-4D24-A763-8D3C869465E5}" type="presParOf" srcId="{77BBA22F-7484-49CD-AB3D-3A82AEB6E757}" destId="{795CE482-5A1D-4F77-8E16-010951D584D3}" srcOrd="0" destOrd="0" presId="urn:microsoft.com/office/officeart/2005/8/layout/chevron2"/>
    <dgm:cxn modelId="{90DA20DF-8B2D-4BBB-9834-E1397CF47947}" type="presParOf" srcId="{77BBA22F-7484-49CD-AB3D-3A82AEB6E757}" destId="{CE1DDDC5-5607-4117-9147-128250B145E2}" srcOrd="1" destOrd="0" presId="urn:microsoft.com/office/officeart/2005/8/layout/chevron2"/>
    <dgm:cxn modelId="{3206601A-D588-41E3-819E-6DD1B2B4D964}" type="presParOf" srcId="{6BB911E8-23E8-4AC8-9D2B-D4E8A646284E}" destId="{70DB7D9C-5D25-45ED-A39D-CB85DFE101B8}" srcOrd="1" destOrd="0" presId="urn:microsoft.com/office/officeart/2005/8/layout/chevron2"/>
    <dgm:cxn modelId="{61706E61-27CE-47FC-83E1-37A18A518A34}" type="presParOf" srcId="{6BB911E8-23E8-4AC8-9D2B-D4E8A646284E}" destId="{FBAC7A7D-DDB4-4995-97C1-04A2D6749957}" srcOrd="2" destOrd="0" presId="urn:microsoft.com/office/officeart/2005/8/layout/chevron2"/>
    <dgm:cxn modelId="{B38EBA72-B4A4-48E8-8130-56545B9B46AA}" type="presParOf" srcId="{FBAC7A7D-DDB4-4995-97C1-04A2D6749957}" destId="{BD657A59-A958-466B-A368-EF618E20845F}" srcOrd="0" destOrd="0" presId="urn:microsoft.com/office/officeart/2005/8/layout/chevron2"/>
    <dgm:cxn modelId="{D13317B0-C398-41E0-97B8-6C9A7E835A6D}" type="presParOf" srcId="{FBAC7A7D-DDB4-4995-97C1-04A2D6749957}" destId="{19903522-AF7E-4C19-80ED-5601C82E232D}" srcOrd="1" destOrd="0" presId="urn:microsoft.com/office/officeart/2005/8/layout/chevron2"/>
    <dgm:cxn modelId="{CC9C9309-BC33-4197-9B2E-6669B6B10778}" type="presParOf" srcId="{6BB911E8-23E8-4AC8-9D2B-D4E8A646284E}" destId="{42383782-0C9F-4683-B7C1-E5586AA3E60E}" srcOrd="3" destOrd="0" presId="urn:microsoft.com/office/officeart/2005/8/layout/chevron2"/>
    <dgm:cxn modelId="{9CEA75A4-09BE-4A4D-A102-2BD15A756102}" type="presParOf" srcId="{6BB911E8-23E8-4AC8-9D2B-D4E8A646284E}" destId="{9442F495-E8CF-40AD-A84E-7D57050CC08C}" srcOrd="4" destOrd="0" presId="urn:microsoft.com/office/officeart/2005/8/layout/chevron2"/>
    <dgm:cxn modelId="{8451FED7-81CF-4BB6-B40C-B42A12AC3B01}" type="presParOf" srcId="{9442F495-E8CF-40AD-A84E-7D57050CC08C}" destId="{9E3138EC-9682-4D89-8AE1-F0D4EFD4865B}" srcOrd="0" destOrd="0" presId="urn:microsoft.com/office/officeart/2005/8/layout/chevron2"/>
    <dgm:cxn modelId="{22445A10-6DBB-4914-BAC6-DE753EC054C1}" type="presParOf" srcId="{9442F495-E8CF-40AD-A84E-7D57050CC08C}" destId="{9A00D993-E2D2-4ACA-81B8-8D07F2EB31D9}" srcOrd="1" destOrd="0" presId="urn:microsoft.com/office/officeart/2005/8/layout/chevron2"/>
    <dgm:cxn modelId="{4D9270B7-9034-4322-8F1C-0313C5DBCC75}" type="presParOf" srcId="{6BB911E8-23E8-4AC8-9D2B-D4E8A646284E}" destId="{7DDA9C70-8189-4ECB-A178-B175E0BAB3DB}" srcOrd="5" destOrd="0" presId="urn:microsoft.com/office/officeart/2005/8/layout/chevron2"/>
    <dgm:cxn modelId="{F9605E0A-E85C-4830-9793-07FAD0FCE857}" type="presParOf" srcId="{6BB911E8-23E8-4AC8-9D2B-D4E8A646284E}" destId="{6D302771-FEDD-460F-8390-6805D07BCF5A}" srcOrd="6" destOrd="0" presId="urn:microsoft.com/office/officeart/2005/8/layout/chevron2"/>
    <dgm:cxn modelId="{F2FD6BB1-04E1-46C8-BFAD-81DE4A0C47DB}" type="presParOf" srcId="{6D302771-FEDD-460F-8390-6805D07BCF5A}" destId="{3C29CA73-F08F-494E-9012-2DA17FF4BBEF}" srcOrd="0" destOrd="0" presId="urn:microsoft.com/office/officeart/2005/8/layout/chevron2"/>
    <dgm:cxn modelId="{70B616CE-5C13-4E5F-A47E-502CCCB90C78}" type="presParOf" srcId="{6D302771-FEDD-460F-8390-6805D07BCF5A}" destId="{B5E36A68-34BD-4E13-90C0-431262428E37}" srcOrd="1" destOrd="0" presId="urn:microsoft.com/office/officeart/2005/8/layout/chevron2"/>
    <dgm:cxn modelId="{904C4BBD-524D-4084-AFD2-94F51DC0EBC7}" type="presParOf" srcId="{6BB911E8-23E8-4AC8-9D2B-D4E8A646284E}" destId="{A66BA117-59C7-4987-ADBF-70EADE99A3D3}" srcOrd="7" destOrd="0" presId="urn:microsoft.com/office/officeart/2005/8/layout/chevron2"/>
    <dgm:cxn modelId="{10D3E09A-B607-4F03-9004-0E37B9161055}" type="presParOf" srcId="{6BB911E8-23E8-4AC8-9D2B-D4E8A646284E}" destId="{CBA4519F-78E4-4A13-8264-C55976B03FB2}" srcOrd="8" destOrd="0" presId="urn:microsoft.com/office/officeart/2005/8/layout/chevron2"/>
    <dgm:cxn modelId="{63EB3CA8-93DE-4799-ADE7-B76177C1D989}" type="presParOf" srcId="{CBA4519F-78E4-4A13-8264-C55976B03FB2}" destId="{18C0172D-D435-41D1-A5D0-FD858605649F}" srcOrd="0" destOrd="0" presId="urn:microsoft.com/office/officeart/2005/8/layout/chevron2"/>
    <dgm:cxn modelId="{D7ED8068-EF4C-4A24-A707-1D2D6B9E518C}" type="presParOf" srcId="{CBA4519F-78E4-4A13-8264-C55976B03FB2}" destId="{7479A558-D26C-4425-83F8-0229AE496669}" srcOrd="1" destOrd="0" presId="urn:microsoft.com/office/officeart/2005/8/layout/chevron2"/>
    <dgm:cxn modelId="{E15E6FD1-2EA6-4DE8-A5F6-E8AE00283FAE}" type="presParOf" srcId="{6BB911E8-23E8-4AC8-9D2B-D4E8A646284E}" destId="{2D171295-EF59-4F3B-8743-7FC022B819B2}" srcOrd="9" destOrd="0" presId="urn:microsoft.com/office/officeart/2005/8/layout/chevron2"/>
    <dgm:cxn modelId="{1628C3D7-DF2E-407F-9DB0-D6767AC64112}" type="presParOf" srcId="{6BB911E8-23E8-4AC8-9D2B-D4E8A646284E}" destId="{67E47105-FB8C-4C70-BBBA-91237053A0E0}" srcOrd="10" destOrd="0" presId="urn:microsoft.com/office/officeart/2005/8/layout/chevron2"/>
    <dgm:cxn modelId="{3E73BE5D-8F2F-4D76-85E6-107ACA0BE14F}" type="presParOf" srcId="{67E47105-FB8C-4C70-BBBA-91237053A0E0}" destId="{56E568E5-F5E6-434E-954F-7D011935949A}" srcOrd="0" destOrd="0" presId="urn:microsoft.com/office/officeart/2005/8/layout/chevron2"/>
    <dgm:cxn modelId="{A5709B51-AED1-48C8-BBBF-B57A1F40E9D8}" type="presParOf" srcId="{67E47105-FB8C-4C70-BBBA-91237053A0E0}" destId="{EB18DF9F-6858-46F6-9AB3-FB283F216FE8}" srcOrd="1" destOrd="0" presId="urn:microsoft.com/office/officeart/2005/8/layout/chevron2"/>
    <dgm:cxn modelId="{543F5BFE-18CC-4C71-86BF-1133753F8B95}" type="presParOf" srcId="{6BB911E8-23E8-4AC8-9D2B-D4E8A646284E}" destId="{89E04B7E-695D-4D22-BA9F-BEBC19D20B4C}" srcOrd="11" destOrd="0" presId="urn:microsoft.com/office/officeart/2005/8/layout/chevron2"/>
    <dgm:cxn modelId="{FDF3A1A8-022A-4A5D-B818-29BB6CDBEB94}" type="presParOf" srcId="{6BB911E8-23E8-4AC8-9D2B-D4E8A646284E}" destId="{2B53ED86-568D-4B76-8E17-CD1144C8690D}" srcOrd="12" destOrd="0" presId="urn:microsoft.com/office/officeart/2005/8/layout/chevron2"/>
    <dgm:cxn modelId="{8872BCEE-2ED3-46DF-B9F7-0AE52F915640}" type="presParOf" srcId="{2B53ED86-568D-4B76-8E17-CD1144C8690D}" destId="{8A391A45-56FA-4D6C-95AC-2DCD56FB48B5}" srcOrd="0" destOrd="0" presId="urn:microsoft.com/office/officeart/2005/8/layout/chevron2"/>
    <dgm:cxn modelId="{DB8EC359-37EB-4189-995A-430FDDA75858}" type="presParOf" srcId="{2B53ED86-568D-4B76-8E17-CD1144C8690D}" destId="{76C297CB-E780-441F-83F9-69E471CC293F}"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4EEB3-9187-4DB9-B2BD-736DF78BF1A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L"/>
        </a:p>
      </dgm:t>
    </dgm:pt>
    <dgm:pt modelId="{7E238032-1094-4EA7-998D-4DF327022232}">
      <dgm:prSet phldrT="[Texto]" custT="1"/>
      <dgm:spPr/>
      <dgm:t>
        <a:bodyPr/>
        <a:lstStyle/>
        <a:p>
          <a:r>
            <a:rPr lang="es-CL" sz="1800" dirty="0" smtClean="0"/>
            <a:t>Metodología</a:t>
          </a:r>
          <a:endParaRPr lang="es-CL" sz="1800" dirty="0"/>
        </a:p>
      </dgm:t>
    </dgm:pt>
    <dgm:pt modelId="{9E7E8852-264C-4A87-9451-2B4BE92E0B7E}" type="parTrans" cxnId="{8B914588-EFFC-4AA0-99BD-336B7E0E1153}">
      <dgm:prSet/>
      <dgm:spPr/>
      <dgm:t>
        <a:bodyPr/>
        <a:lstStyle/>
        <a:p>
          <a:endParaRPr lang="es-CL"/>
        </a:p>
      </dgm:t>
    </dgm:pt>
    <dgm:pt modelId="{D798154A-FFAB-469F-AB28-F52DEB5D641E}" type="sibTrans" cxnId="{8B914588-EFFC-4AA0-99BD-336B7E0E1153}">
      <dgm:prSet/>
      <dgm:spPr/>
      <dgm:t>
        <a:bodyPr/>
        <a:lstStyle/>
        <a:p>
          <a:endParaRPr lang="es-CL"/>
        </a:p>
      </dgm:t>
    </dgm:pt>
    <dgm:pt modelId="{DF63F1A8-C912-40B5-86A2-A75D14C36F85}">
      <dgm:prSet phldrT="[Texto]" custT="1"/>
      <dgm:spPr/>
      <dgm:t>
        <a:bodyPr/>
        <a:lstStyle/>
        <a:p>
          <a:r>
            <a:rPr lang="es-CL" sz="1800" dirty="0" smtClean="0"/>
            <a:t>Trabajo Realizado</a:t>
          </a:r>
          <a:endParaRPr lang="es-CL" sz="1800" dirty="0"/>
        </a:p>
      </dgm:t>
    </dgm:pt>
    <dgm:pt modelId="{F7C4BCB7-31BF-4BB4-9C44-8232E373DAED}" type="parTrans" cxnId="{FF0B2E88-ABA1-46AB-984B-61E418158A58}">
      <dgm:prSet/>
      <dgm:spPr/>
      <dgm:t>
        <a:bodyPr/>
        <a:lstStyle/>
        <a:p>
          <a:endParaRPr lang="es-CL"/>
        </a:p>
      </dgm:t>
    </dgm:pt>
    <dgm:pt modelId="{AF10DC22-F813-48F6-B28A-035FA3153DC5}" type="sibTrans" cxnId="{FF0B2E88-ABA1-46AB-984B-61E418158A58}">
      <dgm:prSet/>
      <dgm:spPr/>
      <dgm:t>
        <a:bodyPr/>
        <a:lstStyle/>
        <a:p>
          <a:endParaRPr lang="es-CL"/>
        </a:p>
      </dgm:t>
    </dgm:pt>
    <dgm:pt modelId="{DB2F79AA-5E0C-4ECE-8A80-19524CE85E04}">
      <dgm:prSet phldrT="[Texto]" custT="1"/>
      <dgm:spPr/>
      <dgm:t>
        <a:bodyPr/>
        <a:lstStyle/>
        <a:p>
          <a:r>
            <a:rPr lang="es-CL" sz="1800" dirty="0" smtClean="0"/>
            <a:t>Aprendizaje</a:t>
          </a:r>
          <a:r>
            <a:rPr lang="es-CL" sz="2000" dirty="0" smtClean="0"/>
            <a:t> </a:t>
          </a:r>
          <a:r>
            <a:rPr lang="es-CL" sz="1800" dirty="0" smtClean="0"/>
            <a:t>Obtenido</a:t>
          </a:r>
          <a:endParaRPr lang="es-CL" sz="1800" dirty="0"/>
        </a:p>
      </dgm:t>
    </dgm:pt>
    <dgm:pt modelId="{D031C790-B60D-48A9-9EDD-B10362723705}" type="parTrans" cxnId="{5A4C3511-8FD9-4805-A933-58F1EF97FA11}">
      <dgm:prSet/>
      <dgm:spPr/>
      <dgm:t>
        <a:bodyPr/>
        <a:lstStyle/>
        <a:p>
          <a:endParaRPr lang="es-CL"/>
        </a:p>
      </dgm:t>
    </dgm:pt>
    <dgm:pt modelId="{91AA9028-DDC5-4531-8233-BE5175A0ED41}" type="sibTrans" cxnId="{5A4C3511-8FD9-4805-A933-58F1EF97FA11}">
      <dgm:prSet/>
      <dgm:spPr/>
      <dgm:t>
        <a:bodyPr/>
        <a:lstStyle/>
        <a:p>
          <a:endParaRPr lang="es-CL"/>
        </a:p>
      </dgm:t>
    </dgm:pt>
    <dgm:pt modelId="{7BB13A3C-50B1-46D9-BA2C-AC0FD4A183C0}">
      <dgm:prSet phldrT="[Texto]" custT="1"/>
      <dgm:spPr/>
      <dgm:t>
        <a:bodyPr/>
        <a:lstStyle/>
        <a:p>
          <a:r>
            <a:rPr lang="es-CL" sz="1800" dirty="0" smtClean="0"/>
            <a:t>Dificultades Surgidas Durante el Desarrollo </a:t>
          </a:r>
          <a:endParaRPr lang="es-CL" sz="1800" dirty="0"/>
        </a:p>
      </dgm:t>
    </dgm:pt>
    <dgm:pt modelId="{FEB19832-A6CE-49FC-9F66-73D433EAB69A}" type="parTrans" cxnId="{A4B509C9-D547-4DFE-8965-87F71AFB7D6B}">
      <dgm:prSet/>
      <dgm:spPr/>
      <dgm:t>
        <a:bodyPr/>
        <a:lstStyle/>
        <a:p>
          <a:endParaRPr lang="es-CL"/>
        </a:p>
      </dgm:t>
    </dgm:pt>
    <dgm:pt modelId="{F7576CBA-36C1-4B2F-8531-1892D1517D6D}" type="sibTrans" cxnId="{A4B509C9-D547-4DFE-8965-87F71AFB7D6B}">
      <dgm:prSet/>
      <dgm:spPr/>
      <dgm:t>
        <a:bodyPr/>
        <a:lstStyle/>
        <a:p>
          <a:endParaRPr lang="es-CL"/>
        </a:p>
      </dgm:t>
    </dgm:pt>
    <dgm:pt modelId="{4B9C3210-DA96-4DFD-94E1-CCBBA2A2B038}">
      <dgm:prSet phldrT="[Texto]" custT="1"/>
      <dgm:spPr/>
      <dgm:t>
        <a:bodyPr/>
        <a:lstStyle/>
        <a:p>
          <a:r>
            <a:rPr lang="es-CL" sz="1800" dirty="0" smtClean="0"/>
            <a:t>Proyecciones</a:t>
          </a:r>
          <a:endParaRPr lang="es-CL" sz="1800" dirty="0"/>
        </a:p>
      </dgm:t>
    </dgm:pt>
    <dgm:pt modelId="{E12F97A8-9296-4F96-BAC0-170145892381}" type="parTrans" cxnId="{D3D8392C-4007-4A62-AD21-985990010195}">
      <dgm:prSet/>
      <dgm:spPr/>
      <dgm:t>
        <a:bodyPr/>
        <a:lstStyle/>
        <a:p>
          <a:endParaRPr lang="es-CL"/>
        </a:p>
      </dgm:t>
    </dgm:pt>
    <dgm:pt modelId="{9C4CCA37-56CB-4BAC-86F8-6D5AE28575EC}" type="sibTrans" cxnId="{D3D8392C-4007-4A62-AD21-985990010195}">
      <dgm:prSet/>
      <dgm:spPr/>
      <dgm:t>
        <a:bodyPr/>
        <a:lstStyle/>
        <a:p>
          <a:endParaRPr lang="es-CL"/>
        </a:p>
      </dgm:t>
    </dgm:pt>
    <dgm:pt modelId="{886A3DCD-2CB8-435F-A699-3A4400475341}" type="pres">
      <dgm:prSet presAssocID="{8F94EEB3-9187-4DB9-B2BD-736DF78BF1A0}" presName="linearFlow" presStyleCnt="0">
        <dgm:presLayoutVars>
          <dgm:dir/>
          <dgm:resizeHandles val="exact"/>
        </dgm:presLayoutVars>
      </dgm:prSet>
      <dgm:spPr/>
      <dgm:t>
        <a:bodyPr/>
        <a:lstStyle/>
        <a:p>
          <a:endParaRPr lang="es-CL"/>
        </a:p>
      </dgm:t>
    </dgm:pt>
    <dgm:pt modelId="{E0D76CDE-FAF8-4114-A993-D7C60B518851}" type="pres">
      <dgm:prSet presAssocID="{7E238032-1094-4EA7-998D-4DF327022232}" presName="composite" presStyleCnt="0"/>
      <dgm:spPr/>
    </dgm:pt>
    <dgm:pt modelId="{C009C694-2179-4C48-A573-68D720DB282D}" type="pres">
      <dgm:prSet presAssocID="{7E238032-1094-4EA7-998D-4DF327022232}" presName="imgShp" presStyleLbl="fgImgPlace1" presStyleIdx="0" presStyleCnt="5"/>
      <dgm:spPr/>
    </dgm:pt>
    <dgm:pt modelId="{A1FD7CF5-50EB-4FB9-A700-61339B7F4E7B}" type="pres">
      <dgm:prSet presAssocID="{7E238032-1094-4EA7-998D-4DF327022232}" presName="txShp" presStyleLbl="node1" presStyleIdx="0" presStyleCnt="5">
        <dgm:presLayoutVars>
          <dgm:bulletEnabled val="1"/>
        </dgm:presLayoutVars>
      </dgm:prSet>
      <dgm:spPr/>
      <dgm:t>
        <a:bodyPr/>
        <a:lstStyle/>
        <a:p>
          <a:endParaRPr lang="es-CL"/>
        </a:p>
      </dgm:t>
    </dgm:pt>
    <dgm:pt modelId="{1CE4FD4E-D77C-4A95-A120-BE8887C7F79D}" type="pres">
      <dgm:prSet presAssocID="{D798154A-FFAB-469F-AB28-F52DEB5D641E}" presName="spacing" presStyleCnt="0"/>
      <dgm:spPr/>
    </dgm:pt>
    <dgm:pt modelId="{2E18BEEB-1028-4F65-B9AF-76F27510F039}" type="pres">
      <dgm:prSet presAssocID="{DF63F1A8-C912-40B5-86A2-A75D14C36F85}" presName="composite" presStyleCnt="0"/>
      <dgm:spPr/>
    </dgm:pt>
    <dgm:pt modelId="{0396D1D6-FD2B-4E18-8B60-3CA224F9EA7C}" type="pres">
      <dgm:prSet presAssocID="{DF63F1A8-C912-40B5-86A2-A75D14C36F85}" presName="imgShp" presStyleLbl="fgImgPlace1" presStyleIdx="1" presStyleCnt="5"/>
      <dgm:spPr/>
    </dgm:pt>
    <dgm:pt modelId="{827E674C-204B-4B9A-9CA9-61DA2453285C}" type="pres">
      <dgm:prSet presAssocID="{DF63F1A8-C912-40B5-86A2-A75D14C36F85}" presName="txShp" presStyleLbl="node1" presStyleIdx="1" presStyleCnt="5">
        <dgm:presLayoutVars>
          <dgm:bulletEnabled val="1"/>
        </dgm:presLayoutVars>
      </dgm:prSet>
      <dgm:spPr/>
      <dgm:t>
        <a:bodyPr/>
        <a:lstStyle/>
        <a:p>
          <a:endParaRPr lang="es-CL"/>
        </a:p>
      </dgm:t>
    </dgm:pt>
    <dgm:pt modelId="{B84FC684-A8E1-445C-AD12-50EB5F77F219}" type="pres">
      <dgm:prSet presAssocID="{AF10DC22-F813-48F6-B28A-035FA3153DC5}" presName="spacing" presStyleCnt="0"/>
      <dgm:spPr/>
    </dgm:pt>
    <dgm:pt modelId="{B27346D7-1B49-4E25-A08A-DF9B66257F07}" type="pres">
      <dgm:prSet presAssocID="{DB2F79AA-5E0C-4ECE-8A80-19524CE85E04}" presName="composite" presStyleCnt="0"/>
      <dgm:spPr/>
    </dgm:pt>
    <dgm:pt modelId="{272F855C-ACCF-4550-B360-CD0C2740F1E2}" type="pres">
      <dgm:prSet presAssocID="{DB2F79AA-5E0C-4ECE-8A80-19524CE85E04}" presName="imgShp" presStyleLbl="fgImgPlace1" presStyleIdx="2" presStyleCnt="5"/>
      <dgm:spPr/>
    </dgm:pt>
    <dgm:pt modelId="{332EF9D7-B7D2-4CC9-B159-89C0EEB6A7A9}" type="pres">
      <dgm:prSet presAssocID="{DB2F79AA-5E0C-4ECE-8A80-19524CE85E04}" presName="txShp" presStyleLbl="node1" presStyleIdx="2" presStyleCnt="5">
        <dgm:presLayoutVars>
          <dgm:bulletEnabled val="1"/>
        </dgm:presLayoutVars>
      </dgm:prSet>
      <dgm:spPr/>
      <dgm:t>
        <a:bodyPr/>
        <a:lstStyle/>
        <a:p>
          <a:endParaRPr lang="es-CL"/>
        </a:p>
      </dgm:t>
    </dgm:pt>
    <dgm:pt modelId="{CC570A86-E63B-4357-B14D-ABE89146854C}" type="pres">
      <dgm:prSet presAssocID="{91AA9028-DDC5-4531-8233-BE5175A0ED41}" presName="spacing" presStyleCnt="0"/>
      <dgm:spPr/>
    </dgm:pt>
    <dgm:pt modelId="{92C479A1-9237-4008-9EC8-904CB7ECFAE7}" type="pres">
      <dgm:prSet presAssocID="{7BB13A3C-50B1-46D9-BA2C-AC0FD4A183C0}" presName="composite" presStyleCnt="0"/>
      <dgm:spPr/>
    </dgm:pt>
    <dgm:pt modelId="{63FC12F0-D56A-4773-B1B7-9C16705CDBA5}" type="pres">
      <dgm:prSet presAssocID="{7BB13A3C-50B1-46D9-BA2C-AC0FD4A183C0}" presName="imgShp" presStyleLbl="fgImgPlace1" presStyleIdx="3" presStyleCnt="5"/>
      <dgm:spPr/>
    </dgm:pt>
    <dgm:pt modelId="{3AD43679-47D5-4D2C-ABAF-7E7B0C10DB8D}" type="pres">
      <dgm:prSet presAssocID="{7BB13A3C-50B1-46D9-BA2C-AC0FD4A183C0}" presName="txShp" presStyleLbl="node1" presStyleIdx="3" presStyleCnt="5">
        <dgm:presLayoutVars>
          <dgm:bulletEnabled val="1"/>
        </dgm:presLayoutVars>
      </dgm:prSet>
      <dgm:spPr/>
      <dgm:t>
        <a:bodyPr/>
        <a:lstStyle/>
        <a:p>
          <a:endParaRPr lang="es-CL"/>
        </a:p>
      </dgm:t>
    </dgm:pt>
    <dgm:pt modelId="{A661428A-6BFC-4BF1-B03C-0F7724685AE4}" type="pres">
      <dgm:prSet presAssocID="{F7576CBA-36C1-4B2F-8531-1892D1517D6D}" presName="spacing" presStyleCnt="0"/>
      <dgm:spPr/>
    </dgm:pt>
    <dgm:pt modelId="{8D884B0D-8CDD-4854-AD64-49F4E35C3466}" type="pres">
      <dgm:prSet presAssocID="{4B9C3210-DA96-4DFD-94E1-CCBBA2A2B038}" presName="composite" presStyleCnt="0"/>
      <dgm:spPr/>
    </dgm:pt>
    <dgm:pt modelId="{7D468920-8C6D-4A58-8E36-05B17CBD12AB}" type="pres">
      <dgm:prSet presAssocID="{4B9C3210-DA96-4DFD-94E1-CCBBA2A2B038}" presName="imgShp" presStyleLbl="fgImgPlace1" presStyleIdx="4" presStyleCnt="5"/>
      <dgm:spPr/>
    </dgm:pt>
    <dgm:pt modelId="{2E0195A4-0FBB-4C64-B4FE-42B7D0A833A3}" type="pres">
      <dgm:prSet presAssocID="{4B9C3210-DA96-4DFD-94E1-CCBBA2A2B038}" presName="txShp" presStyleLbl="node1" presStyleIdx="4" presStyleCnt="5">
        <dgm:presLayoutVars>
          <dgm:bulletEnabled val="1"/>
        </dgm:presLayoutVars>
      </dgm:prSet>
      <dgm:spPr/>
      <dgm:t>
        <a:bodyPr/>
        <a:lstStyle/>
        <a:p>
          <a:endParaRPr lang="es-CL"/>
        </a:p>
      </dgm:t>
    </dgm:pt>
  </dgm:ptLst>
  <dgm:cxnLst>
    <dgm:cxn modelId="{680A3180-08E0-48D2-9222-4EC29E32D842}" type="presOf" srcId="{DF63F1A8-C912-40B5-86A2-A75D14C36F85}" destId="{827E674C-204B-4B9A-9CA9-61DA2453285C}" srcOrd="0" destOrd="0" presId="urn:microsoft.com/office/officeart/2005/8/layout/vList3"/>
    <dgm:cxn modelId="{8B914588-EFFC-4AA0-99BD-336B7E0E1153}" srcId="{8F94EEB3-9187-4DB9-B2BD-736DF78BF1A0}" destId="{7E238032-1094-4EA7-998D-4DF327022232}" srcOrd="0" destOrd="0" parTransId="{9E7E8852-264C-4A87-9451-2B4BE92E0B7E}" sibTransId="{D798154A-FFAB-469F-AB28-F52DEB5D641E}"/>
    <dgm:cxn modelId="{D3D8392C-4007-4A62-AD21-985990010195}" srcId="{8F94EEB3-9187-4DB9-B2BD-736DF78BF1A0}" destId="{4B9C3210-DA96-4DFD-94E1-CCBBA2A2B038}" srcOrd="4" destOrd="0" parTransId="{E12F97A8-9296-4F96-BAC0-170145892381}" sibTransId="{9C4CCA37-56CB-4BAC-86F8-6D5AE28575EC}"/>
    <dgm:cxn modelId="{33320530-F7A7-4D3D-A0C7-CF9753E7B3A7}" type="presOf" srcId="{7E238032-1094-4EA7-998D-4DF327022232}" destId="{A1FD7CF5-50EB-4FB9-A700-61339B7F4E7B}" srcOrd="0" destOrd="0" presId="urn:microsoft.com/office/officeart/2005/8/layout/vList3"/>
    <dgm:cxn modelId="{B7CE88AF-EF8E-452E-B4A3-13CA2CAFAE7F}" type="presOf" srcId="{DB2F79AA-5E0C-4ECE-8A80-19524CE85E04}" destId="{332EF9D7-B7D2-4CC9-B159-89C0EEB6A7A9}" srcOrd="0" destOrd="0" presId="urn:microsoft.com/office/officeart/2005/8/layout/vList3"/>
    <dgm:cxn modelId="{D1169172-1C46-4C67-A9D6-17EA57A8F51D}" type="presOf" srcId="{4B9C3210-DA96-4DFD-94E1-CCBBA2A2B038}" destId="{2E0195A4-0FBB-4C64-B4FE-42B7D0A833A3}" srcOrd="0" destOrd="0" presId="urn:microsoft.com/office/officeart/2005/8/layout/vList3"/>
    <dgm:cxn modelId="{2A2B7073-39F8-44C6-9222-976E224D835D}" type="presOf" srcId="{8F94EEB3-9187-4DB9-B2BD-736DF78BF1A0}" destId="{886A3DCD-2CB8-435F-A699-3A4400475341}" srcOrd="0" destOrd="0" presId="urn:microsoft.com/office/officeart/2005/8/layout/vList3"/>
    <dgm:cxn modelId="{A4B509C9-D547-4DFE-8965-87F71AFB7D6B}" srcId="{8F94EEB3-9187-4DB9-B2BD-736DF78BF1A0}" destId="{7BB13A3C-50B1-46D9-BA2C-AC0FD4A183C0}" srcOrd="3" destOrd="0" parTransId="{FEB19832-A6CE-49FC-9F66-73D433EAB69A}" sibTransId="{F7576CBA-36C1-4B2F-8531-1892D1517D6D}"/>
    <dgm:cxn modelId="{58097429-9136-4B4B-8BA1-FAE269EF67FA}" type="presOf" srcId="{7BB13A3C-50B1-46D9-BA2C-AC0FD4A183C0}" destId="{3AD43679-47D5-4D2C-ABAF-7E7B0C10DB8D}" srcOrd="0" destOrd="0" presId="urn:microsoft.com/office/officeart/2005/8/layout/vList3"/>
    <dgm:cxn modelId="{5A4C3511-8FD9-4805-A933-58F1EF97FA11}" srcId="{8F94EEB3-9187-4DB9-B2BD-736DF78BF1A0}" destId="{DB2F79AA-5E0C-4ECE-8A80-19524CE85E04}" srcOrd="2" destOrd="0" parTransId="{D031C790-B60D-48A9-9EDD-B10362723705}" sibTransId="{91AA9028-DDC5-4531-8233-BE5175A0ED41}"/>
    <dgm:cxn modelId="{FF0B2E88-ABA1-46AB-984B-61E418158A58}" srcId="{8F94EEB3-9187-4DB9-B2BD-736DF78BF1A0}" destId="{DF63F1A8-C912-40B5-86A2-A75D14C36F85}" srcOrd="1" destOrd="0" parTransId="{F7C4BCB7-31BF-4BB4-9C44-8232E373DAED}" sibTransId="{AF10DC22-F813-48F6-B28A-035FA3153DC5}"/>
    <dgm:cxn modelId="{790A7E77-1B24-4EF3-8919-57E03021B0C2}" type="presParOf" srcId="{886A3DCD-2CB8-435F-A699-3A4400475341}" destId="{E0D76CDE-FAF8-4114-A993-D7C60B518851}" srcOrd="0" destOrd="0" presId="urn:microsoft.com/office/officeart/2005/8/layout/vList3"/>
    <dgm:cxn modelId="{39688A4E-BE6F-4E56-B1BC-22462500B859}" type="presParOf" srcId="{E0D76CDE-FAF8-4114-A993-D7C60B518851}" destId="{C009C694-2179-4C48-A573-68D720DB282D}" srcOrd="0" destOrd="0" presId="urn:microsoft.com/office/officeart/2005/8/layout/vList3"/>
    <dgm:cxn modelId="{BBF13CD4-98FA-4D6C-A995-A0B69FB3A690}" type="presParOf" srcId="{E0D76CDE-FAF8-4114-A993-D7C60B518851}" destId="{A1FD7CF5-50EB-4FB9-A700-61339B7F4E7B}" srcOrd="1" destOrd="0" presId="urn:microsoft.com/office/officeart/2005/8/layout/vList3"/>
    <dgm:cxn modelId="{E55B0F43-E941-4A92-982D-BEBB30354A16}" type="presParOf" srcId="{886A3DCD-2CB8-435F-A699-3A4400475341}" destId="{1CE4FD4E-D77C-4A95-A120-BE8887C7F79D}" srcOrd="1" destOrd="0" presId="urn:microsoft.com/office/officeart/2005/8/layout/vList3"/>
    <dgm:cxn modelId="{24D2FD4F-F371-4FEE-8CFE-0C71AD0C9920}" type="presParOf" srcId="{886A3DCD-2CB8-435F-A699-3A4400475341}" destId="{2E18BEEB-1028-4F65-B9AF-76F27510F039}" srcOrd="2" destOrd="0" presId="urn:microsoft.com/office/officeart/2005/8/layout/vList3"/>
    <dgm:cxn modelId="{146DAB45-F0E6-4EAD-AC79-19B8E9E41534}" type="presParOf" srcId="{2E18BEEB-1028-4F65-B9AF-76F27510F039}" destId="{0396D1D6-FD2B-4E18-8B60-3CA224F9EA7C}" srcOrd="0" destOrd="0" presId="urn:microsoft.com/office/officeart/2005/8/layout/vList3"/>
    <dgm:cxn modelId="{A95F432B-D8E2-4F5F-8CB2-78D0C00B309D}" type="presParOf" srcId="{2E18BEEB-1028-4F65-B9AF-76F27510F039}" destId="{827E674C-204B-4B9A-9CA9-61DA2453285C}" srcOrd="1" destOrd="0" presId="urn:microsoft.com/office/officeart/2005/8/layout/vList3"/>
    <dgm:cxn modelId="{0D654BC8-807B-4AED-B7D6-B2FBA427D5AF}" type="presParOf" srcId="{886A3DCD-2CB8-435F-A699-3A4400475341}" destId="{B84FC684-A8E1-445C-AD12-50EB5F77F219}" srcOrd="3" destOrd="0" presId="urn:microsoft.com/office/officeart/2005/8/layout/vList3"/>
    <dgm:cxn modelId="{5C11988C-D76B-4982-ACC6-7E431B825B68}" type="presParOf" srcId="{886A3DCD-2CB8-435F-A699-3A4400475341}" destId="{B27346D7-1B49-4E25-A08A-DF9B66257F07}" srcOrd="4" destOrd="0" presId="urn:microsoft.com/office/officeart/2005/8/layout/vList3"/>
    <dgm:cxn modelId="{FD2F20A9-31FA-40D1-AA2C-DC33369B795B}" type="presParOf" srcId="{B27346D7-1B49-4E25-A08A-DF9B66257F07}" destId="{272F855C-ACCF-4550-B360-CD0C2740F1E2}" srcOrd="0" destOrd="0" presId="urn:microsoft.com/office/officeart/2005/8/layout/vList3"/>
    <dgm:cxn modelId="{A6B41493-E92B-4F5E-A351-7CED43B03EC9}" type="presParOf" srcId="{B27346D7-1B49-4E25-A08A-DF9B66257F07}" destId="{332EF9D7-B7D2-4CC9-B159-89C0EEB6A7A9}" srcOrd="1" destOrd="0" presId="urn:microsoft.com/office/officeart/2005/8/layout/vList3"/>
    <dgm:cxn modelId="{41B668BA-3277-4E69-9C7B-C7208BB8FE7F}" type="presParOf" srcId="{886A3DCD-2CB8-435F-A699-3A4400475341}" destId="{CC570A86-E63B-4357-B14D-ABE89146854C}" srcOrd="5" destOrd="0" presId="urn:microsoft.com/office/officeart/2005/8/layout/vList3"/>
    <dgm:cxn modelId="{12B351A4-C09A-487D-923B-2E462A71884D}" type="presParOf" srcId="{886A3DCD-2CB8-435F-A699-3A4400475341}" destId="{92C479A1-9237-4008-9EC8-904CB7ECFAE7}" srcOrd="6" destOrd="0" presId="urn:microsoft.com/office/officeart/2005/8/layout/vList3"/>
    <dgm:cxn modelId="{4F1CE302-09FE-4859-A42B-F2E255C5F2EC}" type="presParOf" srcId="{92C479A1-9237-4008-9EC8-904CB7ECFAE7}" destId="{63FC12F0-D56A-4773-B1B7-9C16705CDBA5}" srcOrd="0" destOrd="0" presId="urn:microsoft.com/office/officeart/2005/8/layout/vList3"/>
    <dgm:cxn modelId="{CCEE6E7A-C711-47D8-BA61-DDB46DB571F7}" type="presParOf" srcId="{92C479A1-9237-4008-9EC8-904CB7ECFAE7}" destId="{3AD43679-47D5-4D2C-ABAF-7E7B0C10DB8D}" srcOrd="1" destOrd="0" presId="urn:microsoft.com/office/officeart/2005/8/layout/vList3"/>
    <dgm:cxn modelId="{8DCFD068-D4E5-45B6-98E2-5994F955010A}" type="presParOf" srcId="{886A3DCD-2CB8-435F-A699-3A4400475341}" destId="{A661428A-6BFC-4BF1-B03C-0F7724685AE4}" srcOrd="7" destOrd="0" presId="urn:microsoft.com/office/officeart/2005/8/layout/vList3"/>
    <dgm:cxn modelId="{2662A470-C3C7-4DC0-B87E-706F4F9C2376}" type="presParOf" srcId="{886A3DCD-2CB8-435F-A699-3A4400475341}" destId="{8D884B0D-8CDD-4854-AD64-49F4E35C3466}" srcOrd="8" destOrd="0" presId="urn:microsoft.com/office/officeart/2005/8/layout/vList3"/>
    <dgm:cxn modelId="{5EC4DCB2-BA2E-4077-8A0C-891CA5F86C12}" type="presParOf" srcId="{8D884B0D-8CDD-4854-AD64-49F4E35C3466}" destId="{7D468920-8C6D-4A58-8E36-05B17CBD12AB}" srcOrd="0" destOrd="0" presId="urn:microsoft.com/office/officeart/2005/8/layout/vList3"/>
    <dgm:cxn modelId="{E2587C32-70F9-46DC-A723-A3C193242B2F}" type="presParOf" srcId="{8D884B0D-8CDD-4854-AD64-49F4E35C3466}" destId="{2E0195A4-0FBB-4C64-B4FE-42B7D0A833A3}"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5CE482-5A1D-4F77-8E16-010951D584D3}">
      <dsp:nvSpPr>
        <dsp:cNvPr id="0" name=""/>
        <dsp:cNvSpPr/>
      </dsp:nvSpPr>
      <dsp:spPr>
        <a:xfrm rot="5400000">
          <a:off x="-104030" y="106926"/>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L" sz="1400" kern="1200" dirty="0" smtClean="0"/>
            <a:t>1</a:t>
          </a:r>
          <a:endParaRPr lang="es-CL" sz="1400" kern="1200" dirty="0"/>
        </a:p>
      </dsp:txBody>
      <dsp:txXfrm rot="5400000">
        <a:off x="-104030" y="106926"/>
        <a:ext cx="693536" cy="485475"/>
      </dsp:txXfrm>
    </dsp:sp>
    <dsp:sp modelId="{CE1DDDC5-5607-4117-9147-128250B145E2}">
      <dsp:nvSpPr>
        <dsp:cNvPr id="0" name=""/>
        <dsp:cNvSpPr/>
      </dsp:nvSpPr>
      <dsp:spPr>
        <a:xfrm rot="5400000">
          <a:off x="3057315" y="-2570146"/>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smtClean="0"/>
            <a:t>Extreme </a:t>
          </a:r>
          <a:r>
            <a:rPr lang="es-CL" sz="1800" kern="1200" dirty="0" err="1" smtClean="0"/>
            <a:t>Programming</a:t>
          </a:r>
          <a:endParaRPr lang="es-CL" sz="1800" kern="1200" dirty="0"/>
        </a:p>
      </dsp:txBody>
      <dsp:txXfrm rot="5400000">
        <a:off x="3057315" y="-2570146"/>
        <a:ext cx="450798" cy="5610524"/>
      </dsp:txXfrm>
    </dsp:sp>
    <dsp:sp modelId="{BD657A59-A958-466B-A368-EF618E20845F}">
      <dsp:nvSpPr>
        <dsp:cNvPr id="0" name=""/>
        <dsp:cNvSpPr/>
      </dsp:nvSpPr>
      <dsp:spPr>
        <a:xfrm rot="5400000">
          <a:off x="-104030" y="715015"/>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L" sz="1400" kern="1200" dirty="0" smtClean="0"/>
            <a:t>2</a:t>
          </a:r>
          <a:endParaRPr lang="es-CL" sz="1400" kern="1200" dirty="0"/>
        </a:p>
      </dsp:txBody>
      <dsp:txXfrm rot="5400000">
        <a:off x="-104030" y="715015"/>
        <a:ext cx="693536" cy="485475"/>
      </dsp:txXfrm>
    </dsp:sp>
    <dsp:sp modelId="{19903522-AF7E-4C19-80ED-5601C82E232D}">
      <dsp:nvSpPr>
        <dsp:cNvPr id="0" name=""/>
        <dsp:cNvSpPr/>
      </dsp:nvSpPr>
      <dsp:spPr>
        <a:xfrm rot="5400000">
          <a:off x="3065338" y="-1968877"/>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err="1" smtClean="0"/>
            <a:t>Scrum</a:t>
          </a:r>
          <a:endParaRPr lang="es-CL" sz="1800" kern="1200" dirty="0"/>
        </a:p>
      </dsp:txBody>
      <dsp:txXfrm rot="5400000">
        <a:off x="3065338" y="-1968877"/>
        <a:ext cx="450798" cy="5610524"/>
      </dsp:txXfrm>
    </dsp:sp>
    <dsp:sp modelId="{9E3138EC-9682-4D89-8AE1-F0D4EFD4865B}">
      <dsp:nvSpPr>
        <dsp:cNvPr id="0" name=""/>
        <dsp:cNvSpPr/>
      </dsp:nvSpPr>
      <dsp:spPr>
        <a:xfrm rot="5400000">
          <a:off x="-104030" y="1323104"/>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L" sz="1400" kern="1200" dirty="0" smtClean="0"/>
            <a:t>3</a:t>
          </a:r>
          <a:endParaRPr lang="es-CL" sz="1400" kern="1200" dirty="0"/>
        </a:p>
      </dsp:txBody>
      <dsp:txXfrm rot="5400000">
        <a:off x="-104030" y="1323104"/>
        <a:ext cx="693536" cy="485475"/>
      </dsp:txXfrm>
    </dsp:sp>
    <dsp:sp modelId="{9A00D993-E2D2-4ACA-81B8-8D07F2EB31D9}">
      <dsp:nvSpPr>
        <dsp:cNvPr id="0" name=""/>
        <dsp:cNvSpPr/>
      </dsp:nvSpPr>
      <dsp:spPr>
        <a:xfrm rot="5400000">
          <a:off x="3065338" y="-1360788"/>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smtClean="0"/>
            <a:t>Código abierto</a:t>
          </a:r>
          <a:endParaRPr lang="es-CL" sz="1800" kern="1200" dirty="0"/>
        </a:p>
      </dsp:txBody>
      <dsp:txXfrm rot="5400000">
        <a:off x="3065338" y="-1360788"/>
        <a:ext cx="450798" cy="5610524"/>
      </dsp:txXfrm>
    </dsp:sp>
    <dsp:sp modelId="{3C29CA73-F08F-494E-9012-2DA17FF4BBEF}">
      <dsp:nvSpPr>
        <dsp:cNvPr id="0" name=""/>
        <dsp:cNvSpPr/>
      </dsp:nvSpPr>
      <dsp:spPr>
        <a:xfrm rot="5400000">
          <a:off x="-104030" y="1931194"/>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L" sz="1800" kern="1200" dirty="0" smtClean="0"/>
            <a:t>4</a:t>
          </a:r>
          <a:endParaRPr lang="es-CL" sz="1800" kern="1200" dirty="0"/>
        </a:p>
      </dsp:txBody>
      <dsp:txXfrm rot="5400000">
        <a:off x="-104030" y="1931194"/>
        <a:ext cx="693536" cy="485475"/>
      </dsp:txXfrm>
    </dsp:sp>
    <dsp:sp modelId="{B5E36A68-34BD-4E13-90C0-431262428E37}">
      <dsp:nvSpPr>
        <dsp:cNvPr id="0" name=""/>
        <dsp:cNvSpPr/>
      </dsp:nvSpPr>
      <dsp:spPr>
        <a:xfrm rot="5400000">
          <a:off x="3065219" y="-752580"/>
          <a:ext cx="451035"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smtClean="0"/>
            <a:t>Software libre	</a:t>
          </a:r>
          <a:endParaRPr lang="es-CL" sz="1800" kern="1200" dirty="0"/>
        </a:p>
      </dsp:txBody>
      <dsp:txXfrm rot="5400000">
        <a:off x="3065219" y="-752580"/>
        <a:ext cx="451035" cy="5610524"/>
      </dsp:txXfrm>
    </dsp:sp>
    <dsp:sp modelId="{18C0172D-D435-41D1-A5D0-FD858605649F}">
      <dsp:nvSpPr>
        <dsp:cNvPr id="0" name=""/>
        <dsp:cNvSpPr/>
      </dsp:nvSpPr>
      <dsp:spPr>
        <a:xfrm rot="5400000">
          <a:off x="-104030" y="2539283"/>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L" sz="1800" kern="1200" dirty="0" smtClean="0"/>
            <a:t>5</a:t>
          </a:r>
          <a:endParaRPr lang="es-CL" sz="1800" kern="1200" dirty="0"/>
        </a:p>
      </dsp:txBody>
      <dsp:txXfrm rot="5400000">
        <a:off x="-104030" y="2539283"/>
        <a:ext cx="693536" cy="485475"/>
      </dsp:txXfrm>
    </dsp:sp>
    <dsp:sp modelId="{7479A558-D26C-4425-83F8-0229AE496669}">
      <dsp:nvSpPr>
        <dsp:cNvPr id="0" name=""/>
        <dsp:cNvSpPr/>
      </dsp:nvSpPr>
      <dsp:spPr>
        <a:xfrm rot="5400000">
          <a:off x="3065338" y="-144609"/>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smtClean="0"/>
            <a:t>Google </a:t>
          </a:r>
          <a:r>
            <a:rPr lang="es-CL" sz="1800" kern="1200" dirty="0" err="1" smtClean="0"/>
            <a:t>Code</a:t>
          </a:r>
          <a:endParaRPr lang="es-CL" sz="1800" kern="1200" dirty="0"/>
        </a:p>
      </dsp:txBody>
      <dsp:txXfrm rot="5400000">
        <a:off x="3065338" y="-144609"/>
        <a:ext cx="450798" cy="5610524"/>
      </dsp:txXfrm>
    </dsp:sp>
    <dsp:sp modelId="{56E568E5-F5E6-434E-954F-7D011935949A}">
      <dsp:nvSpPr>
        <dsp:cNvPr id="0" name=""/>
        <dsp:cNvSpPr/>
      </dsp:nvSpPr>
      <dsp:spPr>
        <a:xfrm rot="5400000">
          <a:off x="-104030" y="3147372"/>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L" sz="1800" kern="1200" dirty="0" smtClean="0"/>
            <a:t>6</a:t>
          </a:r>
          <a:endParaRPr lang="es-CL" sz="1800" kern="1200" dirty="0"/>
        </a:p>
      </dsp:txBody>
      <dsp:txXfrm rot="5400000">
        <a:off x="-104030" y="3147372"/>
        <a:ext cx="693536" cy="485475"/>
      </dsp:txXfrm>
    </dsp:sp>
    <dsp:sp modelId="{EB18DF9F-6858-46F6-9AB3-FB283F216FE8}">
      <dsp:nvSpPr>
        <dsp:cNvPr id="0" name=""/>
        <dsp:cNvSpPr/>
      </dsp:nvSpPr>
      <dsp:spPr>
        <a:xfrm rot="5400000">
          <a:off x="3065338" y="463479"/>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smtClean="0"/>
            <a:t>SVN</a:t>
          </a:r>
          <a:endParaRPr lang="es-CL" sz="1800" kern="1200" dirty="0"/>
        </a:p>
      </dsp:txBody>
      <dsp:txXfrm rot="5400000">
        <a:off x="3065338" y="463479"/>
        <a:ext cx="450798" cy="5610524"/>
      </dsp:txXfrm>
    </dsp:sp>
    <dsp:sp modelId="{8A391A45-56FA-4D6C-95AC-2DCD56FB48B5}">
      <dsp:nvSpPr>
        <dsp:cNvPr id="0" name=""/>
        <dsp:cNvSpPr/>
      </dsp:nvSpPr>
      <dsp:spPr>
        <a:xfrm rot="5400000">
          <a:off x="-104030" y="3755461"/>
          <a:ext cx="693536" cy="4854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L" sz="1800" kern="1200" dirty="0" smtClean="0"/>
            <a:t>7</a:t>
          </a:r>
          <a:endParaRPr lang="es-CL" sz="1800" kern="1200" dirty="0"/>
        </a:p>
      </dsp:txBody>
      <dsp:txXfrm rot="5400000">
        <a:off x="-104030" y="3755461"/>
        <a:ext cx="693536" cy="485475"/>
      </dsp:txXfrm>
    </dsp:sp>
    <dsp:sp modelId="{76C297CB-E780-441F-83F9-69E471CC293F}">
      <dsp:nvSpPr>
        <dsp:cNvPr id="0" name=""/>
        <dsp:cNvSpPr/>
      </dsp:nvSpPr>
      <dsp:spPr>
        <a:xfrm rot="5400000">
          <a:off x="3065338" y="1075693"/>
          <a:ext cx="450798" cy="56105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L" sz="1800" kern="1200" dirty="0" err="1" smtClean="0"/>
            <a:t>Zend</a:t>
          </a:r>
          <a:r>
            <a:rPr lang="es-CL" sz="1800" kern="1200" dirty="0" smtClean="0"/>
            <a:t> Studio</a:t>
          </a:r>
          <a:endParaRPr lang="es-CL" sz="1800" kern="1200" dirty="0"/>
        </a:p>
      </dsp:txBody>
      <dsp:txXfrm rot="5400000">
        <a:off x="3065338" y="1075693"/>
        <a:ext cx="450798" cy="56105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FD7CF5-50EB-4FB9-A700-61339B7F4E7B}">
      <dsp:nvSpPr>
        <dsp:cNvPr id="0" name=""/>
        <dsp:cNvSpPr/>
      </dsp:nvSpPr>
      <dsp:spPr>
        <a:xfrm rot="10800000">
          <a:off x="1139231" y="703"/>
          <a:ext cx="3830825" cy="6972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8" tIns="68580" rIns="128016" bIns="68580" numCol="1" spcCol="1270" anchor="ctr" anchorCtr="0">
          <a:noAutofit/>
        </a:bodyPr>
        <a:lstStyle/>
        <a:p>
          <a:pPr lvl="0" algn="ctr" defTabSz="800100">
            <a:lnSpc>
              <a:spcPct val="90000"/>
            </a:lnSpc>
            <a:spcBef>
              <a:spcPct val="0"/>
            </a:spcBef>
            <a:spcAft>
              <a:spcPct val="35000"/>
            </a:spcAft>
          </a:pPr>
          <a:r>
            <a:rPr lang="es-CL" sz="1800" kern="1200" dirty="0" smtClean="0"/>
            <a:t>Metodología</a:t>
          </a:r>
          <a:endParaRPr lang="es-CL" sz="1800" kern="1200" dirty="0"/>
        </a:p>
      </dsp:txBody>
      <dsp:txXfrm rot="10800000">
        <a:off x="1139231" y="703"/>
        <a:ext cx="3830825" cy="697296"/>
      </dsp:txXfrm>
    </dsp:sp>
    <dsp:sp modelId="{C009C694-2179-4C48-A573-68D720DB282D}">
      <dsp:nvSpPr>
        <dsp:cNvPr id="0" name=""/>
        <dsp:cNvSpPr/>
      </dsp:nvSpPr>
      <dsp:spPr>
        <a:xfrm>
          <a:off x="790583" y="703"/>
          <a:ext cx="697296" cy="6972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7E674C-204B-4B9A-9CA9-61DA2453285C}">
      <dsp:nvSpPr>
        <dsp:cNvPr id="0" name=""/>
        <dsp:cNvSpPr/>
      </dsp:nvSpPr>
      <dsp:spPr>
        <a:xfrm rot="10800000">
          <a:off x="1139231" y="906147"/>
          <a:ext cx="3830825" cy="6972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8" tIns="68580" rIns="128016" bIns="68580" numCol="1" spcCol="1270" anchor="ctr" anchorCtr="0">
          <a:noAutofit/>
        </a:bodyPr>
        <a:lstStyle/>
        <a:p>
          <a:pPr lvl="0" algn="ctr" defTabSz="800100">
            <a:lnSpc>
              <a:spcPct val="90000"/>
            </a:lnSpc>
            <a:spcBef>
              <a:spcPct val="0"/>
            </a:spcBef>
            <a:spcAft>
              <a:spcPct val="35000"/>
            </a:spcAft>
          </a:pPr>
          <a:r>
            <a:rPr lang="es-CL" sz="1800" kern="1200" dirty="0" smtClean="0"/>
            <a:t>Trabajo Realizado</a:t>
          </a:r>
          <a:endParaRPr lang="es-CL" sz="1800" kern="1200" dirty="0"/>
        </a:p>
      </dsp:txBody>
      <dsp:txXfrm rot="10800000">
        <a:off x="1139231" y="906147"/>
        <a:ext cx="3830825" cy="697296"/>
      </dsp:txXfrm>
    </dsp:sp>
    <dsp:sp modelId="{0396D1D6-FD2B-4E18-8B60-3CA224F9EA7C}">
      <dsp:nvSpPr>
        <dsp:cNvPr id="0" name=""/>
        <dsp:cNvSpPr/>
      </dsp:nvSpPr>
      <dsp:spPr>
        <a:xfrm>
          <a:off x="790583" y="906147"/>
          <a:ext cx="697296" cy="6972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2EF9D7-B7D2-4CC9-B159-89C0EEB6A7A9}">
      <dsp:nvSpPr>
        <dsp:cNvPr id="0" name=""/>
        <dsp:cNvSpPr/>
      </dsp:nvSpPr>
      <dsp:spPr>
        <a:xfrm rot="10800000">
          <a:off x="1139231" y="1811591"/>
          <a:ext cx="3830825" cy="6972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8" tIns="68580" rIns="128016" bIns="68580" numCol="1" spcCol="1270" anchor="ctr" anchorCtr="0">
          <a:noAutofit/>
        </a:bodyPr>
        <a:lstStyle/>
        <a:p>
          <a:pPr lvl="0" algn="ctr" defTabSz="800100">
            <a:lnSpc>
              <a:spcPct val="90000"/>
            </a:lnSpc>
            <a:spcBef>
              <a:spcPct val="0"/>
            </a:spcBef>
            <a:spcAft>
              <a:spcPct val="35000"/>
            </a:spcAft>
          </a:pPr>
          <a:r>
            <a:rPr lang="es-CL" sz="1800" kern="1200" dirty="0" smtClean="0"/>
            <a:t>Aprendizaje</a:t>
          </a:r>
          <a:r>
            <a:rPr lang="es-CL" sz="2000" kern="1200" dirty="0" smtClean="0"/>
            <a:t> </a:t>
          </a:r>
          <a:r>
            <a:rPr lang="es-CL" sz="1800" kern="1200" dirty="0" smtClean="0"/>
            <a:t>Obtenido</a:t>
          </a:r>
          <a:endParaRPr lang="es-CL" sz="1800" kern="1200" dirty="0"/>
        </a:p>
      </dsp:txBody>
      <dsp:txXfrm rot="10800000">
        <a:off x="1139231" y="1811591"/>
        <a:ext cx="3830825" cy="697296"/>
      </dsp:txXfrm>
    </dsp:sp>
    <dsp:sp modelId="{272F855C-ACCF-4550-B360-CD0C2740F1E2}">
      <dsp:nvSpPr>
        <dsp:cNvPr id="0" name=""/>
        <dsp:cNvSpPr/>
      </dsp:nvSpPr>
      <dsp:spPr>
        <a:xfrm>
          <a:off x="790583" y="1811591"/>
          <a:ext cx="697296" cy="6972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D43679-47D5-4D2C-ABAF-7E7B0C10DB8D}">
      <dsp:nvSpPr>
        <dsp:cNvPr id="0" name=""/>
        <dsp:cNvSpPr/>
      </dsp:nvSpPr>
      <dsp:spPr>
        <a:xfrm rot="10800000">
          <a:off x="1139231" y="2717036"/>
          <a:ext cx="3830825" cy="6972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8" tIns="68580" rIns="128016" bIns="68580" numCol="1" spcCol="1270" anchor="ctr" anchorCtr="0">
          <a:noAutofit/>
        </a:bodyPr>
        <a:lstStyle/>
        <a:p>
          <a:pPr lvl="0" algn="ctr" defTabSz="800100">
            <a:lnSpc>
              <a:spcPct val="90000"/>
            </a:lnSpc>
            <a:spcBef>
              <a:spcPct val="0"/>
            </a:spcBef>
            <a:spcAft>
              <a:spcPct val="35000"/>
            </a:spcAft>
          </a:pPr>
          <a:r>
            <a:rPr lang="es-CL" sz="1800" kern="1200" dirty="0" smtClean="0"/>
            <a:t>Dificultades Surgidas Durante el Desarrollo </a:t>
          </a:r>
          <a:endParaRPr lang="es-CL" sz="1800" kern="1200" dirty="0"/>
        </a:p>
      </dsp:txBody>
      <dsp:txXfrm rot="10800000">
        <a:off x="1139231" y="2717036"/>
        <a:ext cx="3830825" cy="697296"/>
      </dsp:txXfrm>
    </dsp:sp>
    <dsp:sp modelId="{63FC12F0-D56A-4773-B1B7-9C16705CDBA5}">
      <dsp:nvSpPr>
        <dsp:cNvPr id="0" name=""/>
        <dsp:cNvSpPr/>
      </dsp:nvSpPr>
      <dsp:spPr>
        <a:xfrm>
          <a:off x="790583" y="2717036"/>
          <a:ext cx="697296" cy="6972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195A4-0FBB-4C64-B4FE-42B7D0A833A3}">
      <dsp:nvSpPr>
        <dsp:cNvPr id="0" name=""/>
        <dsp:cNvSpPr/>
      </dsp:nvSpPr>
      <dsp:spPr>
        <a:xfrm rot="10800000">
          <a:off x="1139231" y="3622480"/>
          <a:ext cx="3830825" cy="6972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8" tIns="68580" rIns="128016" bIns="68580" numCol="1" spcCol="1270" anchor="ctr" anchorCtr="0">
          <a:noAutofit/>
        </a:bodyPr>
        <a:lstStyle/>
        <a:p>
          <a:pPr lvl="0" algn="ctr" defTabSz="800100">
            <a:lnSpc>
              <a:spcPct val="90000"/>
            </a:lnSpc>
            <a:spcBef>
              <a:spcPct val="0"/>
            </a:spcBef>
            <a:spcAft>
              <a:spcPct val="35000"/>
            </a:spcAft>
          </a:pPr>
          <a:r>
            <a:rPr lang="es-CL" sz="1800" kern="1200" dirty="0" smtClean="0"/>
            <a:t>Proyecciones</a:t>
          </a:r>
          <a:endParaRPr lang="es-CL" sz="1800" kern="1200" dirty="0"/>
        </a:p>
      </dsp:txBody>
      <dsp:txXfrm rot="10800000">
        <a:off x="1139231" y="3622480"/>
        <a:ext cx="3830825" cy="697296"/>
      </dsp:txXfrm>
    </dsp:sp>
    <dsp:sp modelId="{7D468920-8C6D-4A58-8E36-05B17CBD12AB}">
      <dsp:nvSpPr>
        <dsp:cNvPr id="0" name=""/>
        <dsp:cNvSpPr/>
      </dsp:nvSpPr>
      <dsp:spPr>
        <a:xfrm>
          <a:off x="790583" y="3622480"/>
          <a:ext cx="697296" cy="6972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FEB5FD-CB75-4473-859E-C0D4BF304E80}" type="datetimeFigureOut">
              <a:rPr lang="es-CL" smtClean="0"/>
              <a:pPr/>
              <a:t>11-01-2011</a:t>
            </a:fld>
            <a:endParaRPr lang="es-CL"/>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787C1-17E2-4ABB-B8BA-C4168AE8E717}" type="slidenum">
              <a:rPr lang="es-CL" smtClean="0"/>
              <a:pPr/>
              <a:t>‹Nº›</a:t>
            </a:fld>
            <a:endParaRPr lang="es-CL"/>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24267-353B-4DBB-8128-C7B9E61B0A24}" type="datetimeFigureOut">
              <a:rPr lang="es-CL" smtClean="0"/>
              <a:pPr/>
              <a:t>11-01-2011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9CCBD-5BCB-4FC5-B3DE-6A8F7B4A8D82}" type="slidenum">
              <a:rPr lang="es-CL" smtClean="0"/>
              <a:pPr/>
              <a:t>‹Nº›</a:t>
            </a:fld>
            <a:endParaRPr lang="es-CL"/>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4</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5</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7B80296E-9894-4D3F-9D64-B01155ECD9DD}" type="datetime1">
              <a:rPr lang="es-ES" smtClean="0"/>
              <a:pPr/>
              <a:t>11/01/2011</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06FD49-1C77-4B37-A06D-3613A7D969A6}" type="datetime1">
              <a:rPr lang="es-ES" smtClean="0"/>
              <a:pPr/>
              <a:t>11/01/2011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4EE20F-2A42-41CF-9B99-0DCFC28134FB}" type="datetime1">
              <a:rPr lang="es-ES" smtClean="0"/>
              <a:pPr/>
              <a:t>11/01/2011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D14439E-6929-4688-BCF6-792DEA315533}" type="datetime1">
              <a:rPr lang="es-ES" smtClean="0"/>
              <a:pPr/>
              <a:t>11/01/2011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7DB478C-C873-4068-B53A-3906DA0455D7}" type="datetime1">
              <a:rPr lang="es-ES" smtClean="0"/>
              <a:pPr/>
              <a:t>11/01/2011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D66F915-A89C-4887-B1A9-92019ABA8C8A}" type="datetime1">
              <a:rPr lang="es-ES" smtClean="0"/>
              <a:pPr/>
              <a:t>11/01/2011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B6CB04A-56C5-4A16-AAB1-98B4A67156F3}" type="datetime1">
              <a:rPr lang="es-ES" smtClean="0"/>
              <a:pPr/>
              <a:t>11/01/2011</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4F69C56-56B3-4558-BA76-34F6E0D777F8}" type="datetime1">
              <a:rPr lang="es-ES" smtClean="0"/>
              <a:pPr/>
              <a:t>11/01/2011</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53D9CA7-9512-40E5-A221-5C0C82DF5E1B}" type="datetime1">
              <a:rPr lang="es-ES" smtClean="0"/>
              <a:pPr/>
              <a:t>11/01/2011</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BB326D2-25AB-4346-8D0A-7F0D159A5561}" type="datetime1">
              <a:rPr lang="es-ES" smtClean="0"/>
              <a:pPr/>
              <a:t>11/01/2011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882FCC7E-534A-417C-9EB6-303B1531C80D}" type="datetime1">
              <a:rPr lang="es-ES" smtClean="0"/>
              <a:pPr/>
              <a:t>11/01/2011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3F26A-66C5-40CC-9DEA-53633E842B99}" type="datetime1">
              <a:rPr lang="es-ES" smtClean="0"/>
              <a:pPr/>
              <a:t>11/01/2011</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2FADFE-3B8F-471C-ABF0-DBC7717ECBBC}"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audio" Target="../media/audio1"/></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umacms.no-ip.org/admin/" TargetMode="External"/><Relationship Id="rId5" Type="http://schemas.openxmlformats.org/officeDocument/2006/relationships/hyperlink" Target="http://code.google.com/p/uma-cms/" TargetMode="External"/><Relationship Id="rId4" Type="http://schemas.openxmlformats.org/officeDocument/2006/relationships/hyperlink" Target="http://umacms.no-ip.org/admin/xml/" TargetMode="Externa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3221446" y="2208148"/>
            <a:ext cx="3060132"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UNIVERSIDAD DE VIÑA DEL MAR</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SEDE SANTIAGO</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AREA INFORMATICA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791310" y="3149189"/>
            <a:ext cx="556139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s-MX"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Marco</a:t>
            </a: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de Trabajo para un Acceso Multimedia Universal</a:t>
            </a:r>
          </a:p>
          <a:p>
            <a:pPr lvl="0" algn="ctr" fontAlgn="base">
              <a:spcBef>
                <a:spcPct val="0"/>
              </a:spcBef>
              <a:spcAft>
                <a:spcPct val="0"/>
              </a:spcAft>
            </a:pP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Mediante Patrones Modelo-Vista-Controlador</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78628" y="4002832"/>
            <a:ext cx="238674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Trabajo para optar al Título de</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Ingeniería en Informática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913535" y="4656419"/>
            <a:ext cx="3316934"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Integrantes: Rogelio Elías</a:t>
            </a:r>
          </a:p>
          <a:p>
            <a:pPr marL="0" marR="0" lvl="0" indent="0" algn="ctr" defTabSz="914400" rtl="0" eaLnBrk="1" fontAlgn="base" latinLnBrk="0" hangingPunct="1">
              <a:lnSpc>
                <a:spcPct val="100000"/>
              </a:lnSpc>
              <a:spcBef>
                <a:spcPct val="0"/>
              </a:spcBef>
              <a:spcAft>
                <a:spcPct val="0"/>
              </a:spcAft>
              <a:buClrTx/>
              <a:buSzTx/>
              <a:buFontTx/>
              <a:buNone/>
              <a:tabLst/>
            </a:pPr>
            <a:r>
              <a:rPr lang="es-ES" sz="1400" b="1" dirty="0" smtClean="0">
                <a:latin typeface="Arial" pitchFamily="34" charset="0"/>
                <a:cs typeface="Arial" pitchFamily="34" charset="0"/>
              </a:rPr>
              <a:t>                                Rodrigo Riquelme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cs typeface="Arial" pitchFamily="34" charset="0"/>
              </a:rPr>
              <a:t>                            Manuel Canales</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3450668" y="5807967"/>
            <a:ext cx="224266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Santiago, Enero de 2011</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7"/>
          <p:cNvSpPr>
            <a:spLocks noChangeArrowheads="1"/>
          </p:cNvSpPr>
          <p:nvPr/>
        </p:nvSpPr>
        <p:spPr bwMode="auto">
          <a:xfrm>
            <a:off x="3429879" y="5450160"/>
            <a:ext cx="290951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Profesor</a:t>
            </a:r>
            <a:r>
              <a:rPr kumimoji="0" lang="es-ES" sz="1400" b="1" i="0" u="none" strike="noStrike" cap="none" normalizeH="0" dirty="0" smtClean="0">
                <a:ln>
                  <a:noFill/>
                </a:ln>
                <a:solidFill>
                  <a:schemeClr val="tx1"/>
                </a:solidFill>
                <a:effectLst/>
                <a:latin typeface="Arial" pitchFamily="34" charset="0"/>
                <a:ea typeface="Times New Roman" pitchFamily="18" charset="0"/>
                <a:cs typeface="Arial" pitchFamily="34" charset="0"/>
              </a:rPr>
              <a:t> Guía: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Dahianna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Vega 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3" name="Picture 9"/>
          <p:cNvPicPr>
            <a:picLocks noChangeAspect="1" noChangeArrowheads="1"/>
          </p:cNvPicPr>
          <p:nvPr/>
        </p:nvPicPr>
        <p:blipFill>
          <a:blip r:embed="rId2" cstate="print"/>
          <a:srcRect/>
          <a:stretch>
            <a:fillRect/>
          </a:stretch>
        </p:blipFill>
        <p:spPr bwMode="auto">
          <a:xfrm>
            <a:off x="3995936" y="1340768"/>
            <a:ext cx="1397000" cy="8969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Preguntas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10</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 Box 7">
            <a:hlinkClick r:id="" action="ppaction://hlinkshowjump?jump=endshow" highlightClick="1">
              <a:snd r:embed="rId4" name="applause.wav"/>
            </a:hlinkClick>
          </p:cNvPr>
          <p:cNvSpPr txBox="1">
            <a:spLocks noChangeArrowheads="1"/>
          </p:cNvSpPr>
          <p:nvPr/>
        </p:nvSpPr>
        <p:spPr bwMode="auto">
          <a:xfrm>
            <a:off x="4139952" y="5517232"/>
            <a:ext cx="720080" cy="369332"/>
          </a:xfrm>
          <a:prstGeom prst="rect">
            <a:avLst/>
          </a:prstGeom>
          <a:noFill/>
          <a:ln w="9525" algn="ctr">
            <a:noFill/>
            <a:miter lim="800000"/>
            <a:headEnd/>
            <a:tailEnd/>
          </a:ln>
          <a:effectLst/>
        </p:spPr>
        <p:txBody>
          <a:bodyPr wrap="square">
            <a:spAutoFit/>
          </a:bodyPr>
          <a:lstStyle/>
          <a:p>
            <a:pPr algn="ctr">
              <a:tabLst>
                <a:tab pos="4610100" algn="l"/>
              </a:tabLst>
            </a:pPr>
            <a:r>
              <a:rPr lang="es-ES_tradnl" dirty="0">
                <a:latin typeface="Cooper Black" pitchFamily="18" charset="0"/>
              </a:rPr>
              <a:t>FIN.</a:t>
            </a:r>
            <a:endParaRPr lang="es-CL" dirty="0">
              <a:latin typeface="Cooper Black" pitchFamily="18" charset="0"/>
            </a:endParaRPr>
          </a:p>
        </p:txBody>
      </p:sp>
      <p:pic>
        <p:nvPicPr>
          <p:cNvPr id="13" name="12 Imagen" descr="interrogacion.jpg"/>
          <p:cNvPicPr>
            <a:picLocks noChangeAspect="1"/>
          </p:cNvPicPr>
          <p:nvPr/>
        </p:nvPicPr>
        <p:blipFill>
          <a:blip r:embed="rId5" cstate="print"/>
          <a:stretch>
            <a:fillRect/>
          </a:stretch>
        </p:blipFill>
        <p:spPr>
          <a:xfrm>
            <a:off x="2987824" y="1484784"/>
            <a:ext cx="3456384" cy="33491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2000" fill="hold"/>
                                        <p:tgtEl>
                                          <p:spTgt spid="32"/>
                                        </p:tgtEl>
                                        <p:attrNameLst>
                                          <p:attrName>ppt_w</p:attrName>
                                        </p:attrNameLst>
                                      </p:cBhvr>
                                      <p:tavLst>
                                        <p:tav tm="0">
                                          <p:val>
                                            <p:strVal val="#ppt_w*0.05"/>
                                          </p:val>
                                        </p:tav>
                                        <p:tav tm="100000">
                                          <p:val>
                                            <p:strVal val="#ppt_w"/>
                                          </p:val>
                                        </p:tav>
                                      </p:tavLst>
                                    </p:anim>
                                    <p:anim calcmode="lin" valueType="num">
                                      <p:cBhvr>
                                        <p:cTn id="8" dur="2000" fill="hold"/>
                                        <p:tgtEl>
                                          <p:spTgt spid="32"/>
                                        </p:tgtEl>
                                        <p:attrNameLst>
                                          <p:attrName>ppt_h</p:attrName>
                                        </p:attrNameLst>
                                      </p:cBhvr>
                                      <p:tavLst>
                                        <p:tav tm="0">
                                          <p:val>
                                            <p:strVal val="#ppt_h"/>
                                          </p:val>
                                        </p:tav>
                                        <p:tav tm="100000">
                                          <p:val>
                                            <p:strVal val="#ppt_h"/>
                                          </p:val>
                                        </p:tav>
                                      </p:tavLst>
                                    </p:anim>
                                    <p:anim calcmode="lin" valueType="num">
                                      <p:cBhvr>
                                        <p:cTn id="9" dur="2000" fill="hold"/>
                                        <p:tgtEl>
                                          <p:spTgt spid="32"/>
                                        </p:tgtEl>
                                        <p:attrNameLst>
                                          <p:attrName>ppt_x</p:attrName>
                                        </p:attrNameLst>
                                      </p:cBhvr>
                                      <p:tavLst>
                                        <p:tav tm="0">
                                          <p:val>
                                            <p:strVal val="#ppt_x-.2"/>
                                          </p:val>
                                        </p:tav>
                                        <p:tav tm="100000">
                                          <p:val>
                                            <p:strVal val="#ppt_x"/>
                                          </p:val>
                                        </p:tav>
                                      </p:tavLst>
                                    </p:anim>
                                    <p:anim calcmode="lin" valueType="num">
                                      <p:cBhvr>
                                        <p:cTn id="10" dur="2000" fill="hold"/>
                                        <p:tgtEl>
                                          <p:spTgt spid="32"/>
                                        </p:tgtEl>
                                        <p:attrNameLst>
                                          <p:attrName>ppt_y</p:attrName>
                                        </p:attrNameLst>
                                      </p:cBhvr>
                                      <p:tavLst>
                                        <p:tav tm="0">
                                          <p:val>
                                            <p:strVal val="#ppt_y"/>
                                          </p:val>
                                        </p:tav>
                                        <p:tav tm="100000">
                                          <p:val>
                                            <p:strVal val="#ppt_y"/>
                                          </p:val>
                                        </p:tav>
                                      </p:tavLst>
                                    </p:anim>
                                    <p:animEffect transition="in" filter="fade">
                                      <p:cBhvr>
                                        <p:cTn id="1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5632311"/>
          </a:xfrm>
          <a:prstGeom prst="rect">
            <a:avLst/>
          </a:prstGeom>
        </p:spPr>
        <p:txBody>
          <a:bodyPr wrap="square">
            <a:spAutoFit/>
          </a:bodyPr>
          <a:lstStyle/>
          <a:p>
            <a:pPr algn="just"/>
            <a:r>
              <a:rPr lang="es-CL" b="1" u="sng" dirty="0" smtClean="0"/>
              <a:t>Antecedentes.</a:t>
            </a:r>
          </a:p>
          <a:p>
            <a:pPr algn="just"/>
            <a:endParaRPr lang="es-CL" dirty="0" smtClean="0"/>
          </a:p>
          <a:p>
            <a:pPr algn="just">
              <a:buFont typeface="Arial" pitchFamily="34" charset="0"/>
              <a:buChar char="•"/>
            </a:pPr>
            <a:r>
              <a:rPr lang="es-CL" dirty="0" smtClean="0"/>
              <a:t>Durante los últimos años ha existido un gran incremento de la oferta y demanda de material audiovisual disponible en Internet, en gran parte debido a las mejores condiciones de acceso e incremento en los anchos de banda. Junto con esto ha aumentado la variedad de dispositivos que son usados para acceder a este material, pero muchas veces este contenido no es compatible con el dispositivo con que se accede. Como una forma de enfrentar esta problemática ha surgido en forma incipiente en el sector de las telecomunicaciones el concepto de </a:t>
            </a:r>
            <a:r>
              <a:rPr lang="es-CL" b="1" dirty="0" smtClean="0"/>
              <a:t>UMA </a:t>
            </a:r>
            <a:r>
              <a:rPr lang="es-CL" dirty="0" smtClean="0"/>
              <a:t>o</a:t>
            </a:r>
            <a:r>
              <a:rPr lang="es-CL" b="1" dirty="0" smtClean="0"/>
              <a:t> Acceso Multimedia Universal.</a:t>
            </a:r>
          </a:p>
          <a:p>
            <a:pPr>
              <a:buFont typeface="Arial" pitchFamily="34" charset="0"/>
              <a:buChar char="•"/>
            </a:pPr>
            <a:endParaRPr lang="es-CL" b="1" dirty="0" smtClean="0"/>
          </a:p>
          <a:p>
            <a:pPr algn="just">
              <a:buFont typeface="Arial" pitchFamily="34" charset="0"/>
              <a:buChar char="•"/>
            </a:pPr>
            <a:r>
              <a:rPr lang="es-CL" dirty="0" smtClean="0"/>
              <a:t>El Acceso Multimedia Universal se enfoca a una línea de investigación en el sector del área de la multimedia, que busca una solución universal a la problemática nacida por el vertiginoso acrecentamiento del contenido audiovisual disponible para la gran mayoría de la población nacional y mundial. Además de la disparidad de redes de acceso y terminales del mercado.</a:t>
            </a:r>
          </a:p>
          <a:p>
            <a:endParaRPr lang="es-CL" dirty="0" smtClean="0"/>
          </a:p>
          <a:p>
            <a:endParaRPr lang="es-CL" u="sng" dirty="0" smtClean="0"/>
          </a:p>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2</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646331"/>
          </a:xfrm>
          <a:prstGeom prst="rect">
            <a:avLst/>
          </a:prstGeom>
        </p:spPr>
        <p:txBody>
          <a:bodyPr wrap="square">
            <a:spAutoFit/>
          </a:bodyPr>
          <a:lstStyle/>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3</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395536" y="1556792"/>
            <a:ext cx="8496944" cy="1477328"/>
          </a:xfrm>
          <a:prstGeom prst="rect">
            <a:avLst/>
          </a:prstGeom>
        </p:spPr>
        <p:txBody>
          <a:bodyPr wrap="square">
            <a:spAutoFit/>
          </a:bodyPr>
          <a:lstStyle/>
          <a:p>
            <a:r>
              <a:rPr lang="es-CL" b="1" u="sng" dirty="0" smtClean="0"/>
              <a:t>Objetivo.</a:t>
            </a:r>
          </a:p>
          <a:p>
            <a:endParaRPr lang="es-CL" u="sng" dirty="0" smtClean="0"/>
          </a:p>
          <a:p>
            <a:pPr algn="just">
              <a:buFont typeface="Arial" pitchFamily="34" charset="0"/>
              <a:buChar char="•"/>
            </a:pPr>
            <a:r>
              <a:rPr lang="es-CL" dirty="0" smtClean="0"/>
              <a:t>Para dar una solución a la problemática se plantea implementar un </a:t>
            </a:r>
            <a:r>
              <a:rPr lang="es-CL" b="1" dirty="0" smtClean="0"/>
              <a:t>marco de trabajo</a:t>
            </a:r>
            <a:r>
              <a:rPr lang="es-CL" dirty="0" smtClean="0"/>
              <a:t> que sirva de plataforma de desarrollo de sistemas con capacidades </a:t>
            </a:r>
            <a:r>
              <a:rPr lang="es-CL" b="1" dirty="0" smtClean="0"/>
              <a:t>UMA</a:t>
            </a:r>
            <a:r>
              <a:rPr lang="es-CL" dirty="0" smtClean="0"/>
              <a:t> basado en patrones Modelo-Vista-Controlador.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4</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467544" y="1196752"/>
            <a:ext cx="8424936" cy="2677656"/>
          </a:xfrm>
          <a:prstGeom prst="rect">
            <a:avLst/>
          </a:prstGeom>
        </p:spPr>
        <p:txBody>
          <a:bodyPr wrap="square">
            <a:spAutoFit/>
          </a:bodyPr>
          <a:lstStyle/>
          <a:p>
            <a:r>
              <a:rPr lang="es-CL" b="1" u="sng" dirty="0" smtClean="0"/>
              <a:t>Razones.</a:t>
            </a:r>
          </a:p>
          <a:p>
            <a:endParaRPr lang="es-CL" b="1" u="sng" dirty="0" smtClean="0"/>
          </a:p>
          <a:p>
            <a:r>
              <a:rPr lang="es-CL" dirty="0" smtClean="0"/>
              <a:t>Un conjunto de circunstancias y factores plantean la necesidad de tecnología UMA:</a:t>
            </a:r>
          </a:p>
          <a:p>
            <a:endParaRPr lang="es-CL" dirty="0" smtClean="0"/>
          </a:p>
          <a:p>
            <a:pPr lvl="0">
              <a:buFont typeface="Arial" pitchFamily="34" charset="0"/>
              <a:buChar char="•"/>
            </a:pPr>
            <a:r>
              <a:rPr lang="es-CL" sz="1600" dirty="0" smtClean="0"/>
              <a:t>Gran cantidad de contenido audiovisual.</a:t>
            </a:r>
          </a:p>
          <a:p>
            <a:pPr lvl="0">
              <a:buFont typeface="Arial" pitchFamily="34" charset="0"/>
              <a:buChar char="•"/>
            </a:pPr>
            <a:r>
              <a:rPr lang="es-CL" sz="1600" dirty="0" smtClean="0"/>
              <a:t>Difícil acceso a la información sin etiquetar. </a:t>
            </a:r>
          </a:p>
          <a:p>
            <a:pPr lvl="0">
              <a:buFont typeface="Arial" pitchFamily="34" charset="0"/>
              <a:buChar char="•"/>
            </a:pPr>
            <a:r>
              <a:rPr lang="es-CL" sz="1600" dirty="0" smtClean="0"/>
              <a:t>Condiciones de acceso a la red diferentes y variables.</a:t>
            </a:r>
          </a:p>
          <a:p>
            <a:pPr lvl="0">
              <a:buFont typeface="Arial" pitchFamily="34" charset="0"/>
              <a:buChar char="•"/>
            </a:pPr>
            <a:r>
              <a:rPr lang="es-CL" sz="1600" dirty="0" smtClean="0"/>
              <a:t>Heterogeneidad de dispositivos cliente. </a:t>
            </a:r>
          </a:p>
          <a:p>
            <a:pPr lvl="0">
              <a:buFont typeface="Arial" pitchFamily="34" charset="0"/>
              <a:buChar char="•"/>
            </a:pPr>
            <a:r>
              <a:rPr lang="es-CL" sz="1600" dirty="0" smtClean="0"/>
              <a:t>Exigencias del usuario, calidad insatisfactoria para tecnología cliente.</a:t>
            </a:r>
          </a:p>
          <a:p>
            <a:pPr lvl="0">
              <a:buFont typeface="Arial" pitchFamily="34" charset="0"/>
              <a:buChar char="•"/>
            </a:pPr>
            <a:r>
              <a:rPr lang="es-CL" sz="1600" dirty="0" smtClean="0"/>
              <a:t>Altos costos de mantenimiento</a:t>
            </a:r>
            <a:r>
              <a:rPr lang="es-CL" sz="1600" b="1" dirty="0" smtClean="0"/>
              <a:t>.</a:t>
            </a:r>
            <a:endParaRPr lang="es-CL" sz="1600" dirty="0"/>
          </a:p>
        </p:txBody>
      </p:sp>
      <p:sp>
        <p:nvSpPr>
          <p:cNvPr id="20482" name="Rectangle 2"/>
          <p:cNvSpPr>
            <a:spLocks noChangeArrowheads="1"/>
          </p:cNvSpPr>
          <p:nvPr/>
        </p:nvSpPr>
        <p:spPr bwMode="auto">
          <a:xfrm>
            <a:off x="0" y="5661248"/>
            <a:ext cx="3910045" cy="5078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9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En el siguiente diagrama se encuentra un esquema de un Sistema UMA.</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1" name="Imagen 3"/>
          <p:cNvPicPr>
            <a:picLocks noChangeAspect="1" noChangeArrowheads="1"/>
          </p:cNvPicPr>
          <p:nvPr/>
        </p:nvPicPr>
        <p:blipFill>
          <a:blip r:embed="rId4" cstate="print"/>
          <a:srcRect/>
          <a:stretch>
            <a:fillRect/>
          </a:stretch>
        </p:blipFill>
        <p:spPr bwMode="auto">
          <a:xfrm>
            <a:off x="107504" y="3861048"/>
            <a:ext cx="4032448" cy="1835484"/>
          </a:xfrm>
          <a:prstGeom prst="rect">
            <a:avLst/>
          </a:prstGeom>
        </p:spPr>
        <p:style>
          <a:lnRef idx="1">
            <a:schemeClr val="accent2"/>
          </a:lnRef>
          <a:fillRef idx="2">
            <a:schemeClr val="accent2"/>
          </a:fillRef>
          <a:effectRef idx="1">
            <a:schemeClr val="accent2"/>
          </a:effectRef>
          <a:fontRef idx="minor">
            <a:schemeClr val="dk1"/>
          </a:fontRef>
        </p:style>
      </p:pic>
      <p:pic>
        <p:nvPicPr>
          <p:cNvPr id="13" name="12 Imagen"/>
          <p:cNvPicPr/>
          <p:nvPr/>
        </p:nvPicPr>
        <p:blipFill>
          <a:blip r:embed="rId5" cstate="print"/>
          <a:srcRect/>
          <a:stretch>
            <a:fillRect/>
          </a:stretch>
        </p:blipFill>
        <p:spPr bwMode="auto">
          <a:xfrm>
            <a:off x="4499992" y="3861048"/>
            <a:ext cx="4543425" cy="1847850"/>
          </a:xfrm>
          <a:prstGeom prst="rect">
            <a:avLst/>
          </a:prstGeom>
          <a:ln>
            <a:headEnd/>
            <a:tailEnd/>
          </a:ln>
        </p:spPr>
        <p:style>
          <a:lnRef idx="1">
            <a:schemeClr val="accent2"/>
          </a:lnRef>
          <a:fillRef idx="2">
            <a:schemeClr val="accent2"/>
          </a:fillRef>
          <a:effectRef idx="1">
            <a:schemeClr val="accent2"/>
          </a:effectRef>
          <a:fontRef idx="minor">
            <a:schemeClr val="dk1"/>
          </a:fontRef>
        </p:style>
      </p:pic>
      <p:sp>
        <p:nvSpPr>
          <p:cNvPr id="14" name="13 Rectángulo"/>
          <p:cNvSpPr/>
          <p:nvPr/>
        </p:nvSpPr>
        <p:spPr>
          <a:xfrm>
            <a:off x="5436096" y="5733256"/>
            <a:ext cx="3240360" cy="230832"/>
          </a:xfrm>
          <a:prstGeom prst="rect">
            <a:avLst/>
          </a:prstGeom>
        </p:spPr>
        <p:txBody>
          <a:bodyPr wrap="square">
            <a:spAutoFit/>
          </a:bodyPr>
          <a:lstStyle/>
          <a:p>
            <a:r>
              <a:rPr lang="es-CL" sz="900" dirty="0" smtClean="0">
                <a:latin typeface="Arial" pitchFamily="34" charset="0"/>
                <a:cs typeface="Arial" pitchFamily="34" charset="0"/>
              </a:rPr>
              <a:t>Adaptación de contenidos para un acceso universal</a:t>
            </a:r>
            <a:endParaRPr lang="es-CL" sz="9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5</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95536" y="1556792"/>
            <a:ext cx="8496944" cy="1877437"/>
          </a:xfrm>
          <a:prstGeom prst="rect">
            <a:avLst/>
          </a:prstGeom>
        </p:spPr>
        <p:txBody>
          <a:bodyPr wrap="square">
            <a:spAutoFit/>
          </a:bodyPr>
          <a:lstStyle/>
          <a:p>
            <a:r>
              <a:rPr lang="es-CL" b="1" u="sng" dirty="0" smtClean="0"/>
              <a:t>Ventajas.</a:t>
            </a:r>
          </a:p>
          <a:p>
            <a:endParaRPr lang="es-CL" u="sng" dirty="0" smtClean="0"/>
          </a:p>
          <a:p>
            <a:pPr algn="just">
              <a:buFont typeface="Arial" pitchFamily="34" charset="0"/>
              <a:buChar char="•"/>
            </a:pPr>
            <a:r>
              <a:rPr lang="es-ES" sz="1600" dirty="0" smtClean="0"/>
              <a:t>Los objetos modelados en XML no dependen de ningún lenguaje de programación en particular, por lo tanto se puede mantener el </a:t>
            </a:r>
            <a:r>
              <a:rPr lang="es-ES" sz="1600" b="1" dirty="0" smtClean="0"/>
              <a:t>diseño</a:t>
            </a:r>
            <a:r>
              <a:rPr lang="es-ES" sz="1600" dirty="0" smtClean="0"/>
              <a:t> de los componentes XML sobre diferentes plataformas logrando una buena portabilidad. Ocupando estos mismos componentes es posible comunicarse con diferentes plataformas a la vez, las cuales no necesariamente deben ser compatibles entre sí de forma nativa, de esta forma se maximiza la interoperabilidad.</a:t>
            </a:r>
            <a:endParaRPr lang="es-CL" sz="1600" dirty="0"/>
          </a:p>
        </p:txBody>
      </p:sp>
      <p:pic>
        <p:nvPicPr>
          <p:cNvPr id="27" name="26 Imagen"/>
          <p:cNvPicPr/>
          <p:nvPr/>
        </p:nvPicPr>
        <p:blipFill>
          <a:blip r:embed="rId4" cstate="print"/>
          <a:srcRect/>
          <a:stretch>
            <a:fillRect/>
          </a:stretch>
        </p:blipFill>
        <p:spPr bwMode="auto">
          <a:xfrm>
            <a:off x="467544" y="3429000"/>
            <a:ext cx="3867150" cy="2245167"/>
          </a:xfrm>
          <a:prstGeom prst="rect">
            <a:avLst/>
          </a:prstGeom>
          <a:ln>
            <a:headEnd/>
            <a:tailEnd/>
          </a:ln>
        </p:spPr>
        <p:style>
          <a:lnRef idx="1">
            <a:schemeClr val="accent6"/>
          </a:lnRef>
          <a:fillRef idx="3">
            <a:schemeClr val="accent6"/>
          </a:fillRef>
          <a:effectRef idx="2">
            <a:schemeClr val="accent6"/>
          </a:effectRef>
          <a:fontRef idx="minor">
            <a:schemeClr val="lt1"/>
          </a:fontRef>
        </p:style>
      </p:pic>
      <p:sp>
        <p:nvSpPr>
          <p:cNvPr id="32" name="31 Rectángulo"/>
          <p:cNvSpPr/>
          <p:nvPr/>
        </p:nvSpPr>
        <p:spPr>
          <a:xfrm>
            <a:off x="1331640" y="5661248"/>
            <a:ext cx="2242922" cy="246221"/>
          </a:xfrm>
          <a:prstGeom prst="rect">
            <a:avLst/>
          </a:prstGeom>
        </p:spPr>
        <p:txBody>
          <a:bodyPr wrap="none">
            <a:spAutoFit/>
          </a:bodyPr>
          <a:lstStyle/>
          <a:p>
            <a:r>
              <a:rPr lang="es-CL" sz="1000" dirty="0" smtClean="0"/>
              <a:t>Esquema de MVC con uso de </a:t>
            </a:r>
            <a:r>
              <a:rPr lang="es-CL" sz="1000" dirty="0" err="1" smtClean="0"/>
              <a:t>templates</a:t>
            </a:r>
            <a:endParaRPr lang="es-CL" sz="1000" dirty="0"/>
          </a:p>
        </p:txBody>
      </p:sp>
      <p:sp>
        <p:nvSpPr>
          <p:cNvPr id="33" name="32 Rectángulo"/>
          <p:cNvSpPr/>
          <p:nvPr/>
        </p:nvSpPr>
        <p:spPr>
          <a:xfrm>
            <a:off x="6156176" y="5661248"/>
            <a:ext cx="1138453" cy="246221"/>
          </a:xfrm>
          <a:prstGeom prst="rect">
            <a:avLst/>
          </a:prstGeom>
        </p:spPr>
        <p:txBody>
          <a:bodyPr wrap="none">
            <a:spAutoFit/>
          </a:bodyPr>
          <a:lstStyle/>
          <a:p>
            <a:r>
              <a:rPr lang="es-ES" sz="1000" dirty="0" smtClean="0"/>
              <a:t>componente XML </a:t>
            </a:r>
            <a:endParaRPr lang="es-CL" sz="1000" dirty="0"/>
          </a:p>
        </p:txBody>
      </p:sp>
      <p:pic>
        <p:nvPicPr>
          <p:cNvPr id="24592" name="Picture 16"/>
          <p:cNvPicPr>
            <a:picLocks noChangeAspect="1" noChangeArrowheads="1"/>
          </p:cNvPicPr>
          <p:nvPr/>
        </p:nvPicPr>
        <p:blipFill>
          <a:blip r:embed="rId5" cstate="print"/>
          <a:srcRect/>
          <a:stretch>
            <a:fillRect/>
          </a:stretch>
        </p:blipFill>
        <p:spPr bwMode="auto">
          <a:xfrm>
            <a:off x="5796136" y="3573016"/>
            <a:ext cx="2895600" cy="2038350"/>
          </a:xfrm>
          <a:prstGeom prst="rect">
            <a:avLst/>
          </a:prstGeom>
          <a:ln>
            <a:headEnd/>
            <a:tailEnd/>
          </a:ln>
        </p:spPr>
        <p:style>
          <a:lnRef idx="0">
            <a:schemeClr val="accent6"/>
          </a:lnRef>
          <a:fillRef idx="3">
            <a:schemeClr val="accent6"/>
          </a:fillRef>
          <a:effectRef idx="3">
            <a:schemeClr val="accent6"/>
          </a:effectRef>
          <a:fontRef idx="minor">
            <a:schemeClr val="lt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Metodología Desarrollo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6</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10 Diagrama"/>
          <p:cNvGraphicFramePr/>
          <p:nvPr/>
        </p:nvGraphicFramePr>
        <p:xfrm>
          <a:off x="1115616" y="1556792"/>
          <a:ext cx="6096000" cy="4347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Diseño Físico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7</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4211960" y="980728"/>
            <a:ext cx="1478290" cy="246221"/>
          </a:xfrm>
          <a:prstGeom prst="rect">
            <a:avLst/>
          </a:prstGeom>
        </p:spPr>
        <p:txBody>
          <a:bodyPr wrap="none">
            <a:spAutoFit/>
          </a:bodyPr>
          <a:lstStyle/>
          <a:p>
            <a:r>
              <a:rPr lang="es-ES" sz="1000" dirty="0" smtClean="0"/>
              <a:t>Modelo Entidad Relación</a:t>
            </a:r>
            <a:endParaRPr lang="es-CL" sz="1000" dirty="0"/>
          </a:p>
        </p:txBody>
      </p:sp>
      <p:pic>
        <p:nvPicPr>
          <p:cNvPr id="14" name="13 Imagen" descr="Modelo_Entidad_Relacion_CMS_UMA.png"/>
          <p:cNvPicPr>
            <a:picLocks noChangeAspect="1"/>
          </p:cNvPicPr>
          <p:nvPr/>
        </p:nvPicPr>
        <p:blipFill>
          <a:blip r:embed="rId4" cstate="print"/>
          <a:stretch>
            <a:fillRect/>
          </a:stretch>
        </p:blipFill>
        <p:spPr>
          <a:xfrm>
            <a:off x="0" y="1268760"/>
            <a:ext cx="9144000" cy="460851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Desarrollo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8</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Botón de acción: Personalizar">
            <a:hlinkClick r:id="rId4" highlightClick="1"/>
          </p:cNvPr>
          <p:cNvSpPr/>
          <p:nvPr/>
        </p:nvSpPr>
        <p:spPr>
          <a:xfrm>
            <a:off x="1475656" y="1988840"/>
            <a:ext cx="2088232" cy="648072"/>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Componentes</a:t>
            </a:r>
            <a:endParaRPr lang="es-CL" dirty="0">
              <a:solidFill>
                <a:schemeClr val="tx1">
                  <a:lumMod val="95000"/>
                  <a:lumOff val="5000"/>
                </a:schemeClr>
              </a:solidFill>
            </a:endParaRPr>
          </a:p>
        </p:txBody>
      </p:sp>
      <p:sp>
        <p:nvSpPr>
          <p:cNvPr id="30" name="29 Botón de acción: Personalizar">
            <a:hlinkClick r:id="rId5" highlightClick="1"/>
          </p:cNvPr>
          <p:cNvSpPr/>
          <p:nvPr/>
        </p:nvSpPr>
        <p:spPr>
          <a:xfrm>
            <a:off x="3707904" y="3140968"/>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Google Code</a:t>
            </a:r>
            <a:endParaRPr lang="es-CL" dirty="0">
              <a:solidFill>
                <a:schemeClr val="tx1">
                  <a:lumMod val="95000"/>
                  <a:lumOff val="5000"/>
                </a:schemeClr>
              </a:solidFill>
            </a:endParaRPr>
          </a:p>
        </p:txBody>
      </p:sp>
      <p:sp>
        <p:nvSpPr>
          <p:cNvPr id="31" name="30 Botón de acción: Personalizar">
            <a:hlinkClick r:id="rId6" highlightClick="1"/>
          </p:cNvPr>
          <p:cNvSpPr/>
          <p:nvPr/>
        </p:nvSpPr>
        <p:spPr>
          <a:xfrm>
            <a:off x="6372200" y="4509120"/>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Demo</a:t>
            </a:r>
            <a:endParaRPr lang="es-CL"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Conclusiones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9</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11 Diagrama"/>
          <p:cNvGraphicFramePr/>
          <p:nvPr/>
        </p:nvGraphicFramePr>
        <p:xfrm>
          <a:off x="323528" y="1412776"/>
          <a:ext cx="5760640" cy="4320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765</TotalTime>
  <Words>881</Words>
  <Application>Microsoft Office PowerPoint</Application>
  <PresentationFormat>Presentación en pantalla (4:3)</PresentationFormat>
  <Paragraphs>166</Paragraphs>
  <Slides>10</Slides>
  <Notes>9</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Solsticio</vt:lpstr>
      <vt:lpstr>Diapositiva 1</vt:lpstr>
      <vt:lpstr>Introducción </vt:lpstr>
      <vt:lpstr>Introducción </vt:lpstr>
      <vt:lpstr>Análisis </vt:lpstr>
      <vt:lpstr>Análisis </vt:lpstr>
      <vt:lpstr>Metodología Desarrollo </vt:lpstr>
      <vt:lpstr>Diseño Físico </vt:lpstr>
      <vt:lpstr>Desarrollo </vt:lpstr>
      <vt:lpstr>Conclusiones </vt:lpstr>
      <vt:lpstr>Preguntas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Manuel Canales Araneda</dc:creator>
  <cp:lastModifiedBy>manolo</cp:lastModifiedBy>
  <cp:revision>75</cp:revision>
  <dcterms:created xsi:type="dcterms:W3CDTF">2011-01-03T22:15:36Z</dcterms:created>
  <dcterms:modified xsi:type="dcterms:W3CDTF">2011-01-11T04:44:02Z</dcterms:modified>
</cp:coreProperties>
</file>