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7" r:id="rId15"/>
    <p:sldId id="258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21" autoAdjust="0"/>
    <p:restoredTop sz="94660"/>
  </p:normalViewPr>
  <p:slideViewPr>
    <p:cSldViewPr snapToGrid="0">
      <p:cViewPr>
        <p:scale>
          <a:sx n="100" d="100"/>
          <a:sy n="100" d="100"/>
        </p:scale>
        <p:origin x="-1590" y="-3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048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50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62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047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683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95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81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3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12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854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75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76CEC-0C89-4461-B474-61B454DC12BF}" type="datetimeFigureOut">
              <a:rPr lang="ru-RU" smtClean="0"/>
              <a:t>25.12.2024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8B653-C4B8-4E62-98ED-47805B7021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98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rls.py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5.1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98170" y="648018"/>
            <a:ext cx="7117080" cy="2387600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ahnschrift SemiLight" panose="020B0502040204020203" pitchFamily="34" charset="0"/>
              </a:rPr>
              <a:t>Создание информационного сайта </a:t>
            </a:r>
            <a:br>
              <a:rPr lang="ru-RU" sz="4000" b="1" dirty="0">
                <a:latin typeface="Bahnschrift SemiLight" panose="020B0502040204020203" pitchFamily="34" charset="0"/>
              </a:rPr>
            </a:br>
            <a:r>
              <a:rPr lang="ru-RU" sz="4000" b="1" dirty="0">
                <a:latin typeface="Bahnschrift SemiLight" panose="020B0502040204020203" pitchFamily="34" charset="0"/>
              </a:rPr>
              <a:t>«Мировые бренды в моде футбольных фанатов»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047749" y="3962400"/>
            <a:ext cx="6010275" cy="1809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114300">
              <a:prstClr val="black"/>
            </a:inn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>
                <a:latin typeface="Bahnschrift Light SemiCondensed" panose="020B0502040204020203" pitchFamily="34" charset="0"/>
              </a:rPr>
              <a:t>    </a:t>
            </a:r>
            <a:r>
              <a:rPr lang="ru-RU" b="1" dirty="0" smtClean="0">
                <a:latin typeface="Bahnschrift Light SemiCondensed" panose="020B0502040204020203" pitchFamily="34" charset="0"/>
              </a:rPr>
              <a:t>Автор</a:t>
            </a:r>
            <a:r>
              <a:rPr lang="en-US" b="1" dirty="0">
                <a:latin typeface="Bahnschrift Light SemiCondensed" panose="020B0502040204020203" pitchFamily="34" charset="0"/>
              </a:rPr>
              <a:t>:</a:t>
            </a:r>
            <a:r>
              <a:rPr lang="ru-RU" b="1" dirty="0">
                <a:latin typeface="Bahnschrift Light SemiCondensed" panose="020B0502040204020203" pitchFamily="34" charset="0"/>
              </a:rPr>
              <a:t> Щербань Вадим</a:t>
            </a:r>
            <a:r>
              <a:rPr lang="en-US" b="1" dirty="0">
                <a:latin typeface="Bahnschrift Light SemiCondensed" panose="020B0502040204020203" pitchFamily="34" charset="0"/>
              </a:rPr>
              <a:t>  </a:t>
            </a:r>
            <a:r>
              <a:rPr lang="ru-RU" b="1" dirty="0">
                <a:latin typeface="Bahnschrift Light SemiCondensed" panose="020B0502040204020203" pitchFamily="34" charset="0"/>
              </a:rPr>
              <a:t>10 «А» класс </a:t>
            </a:r>
            <a:endParaRPr lang="en-US" b="1" dirty="0" smtClean="0">
              <a:latin typeface="Bahnschrift Light SemiCondensed" panose="020B0502040204020203" pitchFamily="34" charset="0"/>
            </a:endParaRPr>
          </a:p>
          <a:p>
            <a:endParaRPr lang="en-US" b="1" dirty="0">
              <a:latin typeface="Bahnschrift Light SemiCondensed" panose="020B0502040204020203" pitchFamily="34" charset="0"/>
            </a:endParaRPr>
          </a:p>
          <a:p>
            <a:r>
              <a:rPr lang="en-US" b="1" dirty="0">
                <a:latin typeface="Bahnschrift Light SemiCondensed" panose="020B0502040204020203" pitchFamily="34" charset="0"/>
              </a:rPr>
              <a:t>    </a:t>
            </a:r>
            <a:r>
              <a:rPr lang="ru-RU" b="1" dirty="0">
                <a:latin typeface="Bahnschrift Light SemiCondensed" panose="020B0502040204020203" pitchFamily="34" charset="0"/>
              </a:rPr>
              <a:t>ГБОУ Школа №654 им. А.Д. Фридмана</a:t>
            </a:r>
            <a:r>
              <a:rPr lang="en-US" b="1" dirty="0">
                <a:latin typeface="Bahnschrift Light SemiCondensed" panose="020B0502040204020203" pitchFamily="34" charset="0"/>
              </a:rPr>
              <a:t> </a:t>
            </a:r>
            <a:endParaRPr lang="en-US" b="1" dirty="0" smtClean="0">
              <a:latin typeface="Bahnschrift Light SemiCondensed" panose="020B0502040204020203" pitchFamily="34" charset="0"/>
            </a:endParaRPr>
          </a:p>
          <a:p>
            <a:endParaRPr lang="en-US" b="1" dirty="0">
              <a:latin typeface="Bahnschrift Light SemiCondensed" panose="020B0502040204020203" pitchFamily="34" charset="0"/>
            </a:endParaRPr>
          </a:p>
          <a:p>
            <a:r>
              <a:rPr lang="en-US" b="1" dirty="0">
                <a:latin typeface="Bahnschrift Light SemiCondensed" panose="020B0502040204020203" pitchFamily="34" charset="0"/>
              </a:rPr>
              <a:t>    </a:t>
            </a:r>
            <a:r>
              <a:rPr lang="ru-RU" b="1" dirty="0">
                <a:latin typeface="Bahnschrift Light SemiCondensed" panose="020B0502040204020203" pitchFamily="34" charset="0"/>
              </a:rPr>
              <a:t>Руководитель проекта</a:t>
            </a:r>
            <a:r>
              <a:rPr lang="en-US" b="1" dirty="0">
                <a:latin typeface="Bahnschrift Light SemiCondensed" panose="020B0502040204020203" pitchFamily="34" charset="0"/>
              </a:rPr>
              <a:t>: </a:t>
            </a:r>
            <a:r>
              <a:rPr lang="ru-RU" b="1" dirty="0">
                <a:latin typeface="Bahnschrift Light SemiCondensed" panose="020B0502040204020203" pitchFamily="34" charset="0"/>
              </a:rPr>
              <a:t>Гришина Арина </a:t>
            </a:r>
            <a:r>
              <a:rPr lang="ru-RU" b="1" dirty="0" smtClean="0">
                <a:latin typeface="Bahnschrift Light SemiCondensed" panose="020B0502040204020203" pitchFamily="34" charset="0"/>
              </a:rPr>
              <a:t>Александровна</a:t>
            </a:r>
            <a:endParaRPr lang="ru-RU" b="1" dirty="0"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64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00036" y="533398"/>
            <a:ext cx="6372225" cy="14668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Создание логотипа сайта. Для создания логотипа был использован сайт для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логотипов онлайн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Logoza.ru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23861" y="4143375"/>
            <a:ext cx="6372225" cy="19812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Вставка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текста в текстовые блоки и его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стилизация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шрифт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размер шрифта, начертание и стиль, цвет текста, выравнивание, межстрочный и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межбуквенный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интервал.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 descr="D:\1 ШКОЛА\10 КЛАСС\Проект\! ПРОЕКТ\логотип.jpe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460" y="623885"/>
            <a:ext cx="3695698" cy="1019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Скругленный прямоугольник 11"/>
          <p:cNvSpPr/>
          <p:nvPr/>
        </p:nvSpPr>
        <p:spPr>
          <a:xfrm>
            <a:off x="7600943" y="5439884"/>
            <a:ext cx="3605215" cy="6264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5 – Цветовая гамма сайта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862884" y="1914524"/>
            <a:ext cx="2990850" cy="6286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4 – Логотип сайта 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 descr="D:\1 ШКОЛА\10 КЛАСС\Проект\! ПРОЕКТ\111.jp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529" y="2981325"/>
            <a:ext cx="1783559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2" name="Picture 4" descr="D:\1 ШКОЛА\10 КЛАСС\Проект\! ПРОЕКТ\Картинки\к2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35" y="2647950"/>
            <a:ext cx="962025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122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371475" y="600070"/>
            <a:ext cx="8058150" cy="60483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структуры проекта в </a:t>
            </a: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Studio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Был создан новый проект, для чего в меню выбран "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 "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..." и создана новая папка для проекта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Внутри этой папки была создана базовая структура кода на языке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с проектом я использовал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свободный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разработки быстрых и безопасных веб-приложений и сайтов на языке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ru-RU" sz="1400" u="sng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1400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 и приложения:</a:t>
            </a:r>
          </a:p>
          <a:p>
            <a:pPr>
              <a:lnSpc>
                <a:spcPct val="150000"/>
              </a:lnSpc>
            </a:pP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startproject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my_site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140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-admin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startapp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  </a:t>
            </a:r>
            <a:endParaRPr lang="ru-R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1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815388" y="781046"/>
            <a:ext cx="2950361" cy="4410080"/>
          </a:xfrm>
          <a:prstGeom prst="rect">
            <a:avLst/>
          </a:prstGeom>
          <a:ln/>
        </p:spPr>
      </p:pic>
      <p:sp>
        <p:nvSpPr>
          <p:cNvPr id="7" name="Скругленный прямоугольник 6"/>
          <p:cNvSpPr/>
          <p:nvPr/>
        </p:nvSpPr>
        <p:spPr>
          <a:xfrm>
            <a:off x="8791575" y="5572125"/>
            <a:ext cx="2974174" cy="8096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6 – Базовая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файлов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2211981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8150" y="342900"/>
            <a:ext cx="5943600" cy="61150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Папка templates (хранение шаблонов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 index.html и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brands.html)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апка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(папки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папке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хранится файл style.css, в котором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описаны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стили для шаблонов. 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папке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хранятся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изображения,   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используемые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сайте.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роутов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этих шаблонов в файле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 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  <a:p>
            <a:pPr>
              <a:lnSpc>
                <a:spcPct val="150000"/>
              </a:lnSpc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контролер - функций для отображения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роутов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файле views.py</a:t>
            </a:r>
          </a:p>
          <a:p>
            <a:pPr>
              <a:lnSpc>
                <a:spcPct val="150000"/>
              </a:lnSpc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7653332" y="461962"/>
            <a:ext cx="3207541" cy="857240"/>
          </a:xfrm>
          <a:prstGeom prst="rect">
            <a:avLst/>
          </a:prstGeom>
          <a:ln/>
        </p:spPr>
      </p:pic>
      <p:sp>
        <p:nvSpPr>
          <p:cNvPr id="6" name="Скругленный прямоугольник 5"/>
          <p:cNvSpPr/>
          <p:nvPr/>
        </p:nvSpPr>
        <p:spPr>
          <a:xfrm>
            <a:off x="7770015" y="1400154"/>
            <a:ext cx="2974174" cy="3667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7 – Шаблоны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981948" y="3752849"/>
            <a:ext cx="2974174" cy="4048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8 –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urls.py</a:t>
            </a:r>
          </a:p>
        </p:txBody>
      </p:sp>
      <p:pic>
        <p:nvPicPr>
          <p:cNvPr id="10" name="image8.png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7121124" y="1990724"/>
            <a:ext cx="4695825" cy="1666875"/>
          </a:xfrm>
          <a:prstGeom prst="rect">
            <a:avLst/>
          </a:prstGeom>
          <a:ln/>
        </p:spPr>
      </p:pic>
      <p:pic>
        <p:nvPicPr>
          <p:cNvPr id="11" name="image10.png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7273523" y="4310062"/>
            <a:ext cx="4391025" cy="1762125"/>
          </a:xfrm>
          <a:prstGeom prst="rect">
            <a:avLst/>
          </a:prstGeom>
          <a:ln/>
        </p:spPr>
      </p:pic>
      <p:sp>
        <p:nvSpPr>
          <p:cNvPr id="12" name="Скругленный прямоугольник 11"/>
          <p:cNvSpPr/>
          <p:nvPr/>
        </p:nvSpPr>
        <p:spPr>
          <a:xfrm>
            <a:off x="7981949" y="6160292"/>
            <a:ext cx="2974174" cy="4048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9 – </a:t>
            </a:r>
            <a:r>
              <a:rPr lang="ru-RU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views.py</a:t>
            </a:r>
          </a:p>
        </p:txBody>
      </p:sp>
    </p:spTree>
    <p:extLst>
      <p:ext uri="{BB962C8B-B14F-4D97-AF65-F5344CB8AC3E}">
        <p14:creationId xmlns:p14="http://schemas.microsoft.com/office/powerpoint/2010/main" val="404995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38149" y="342900"/>
            <a:ext cx="11191875" cy="3476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</a:t>
            </a: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анимации ссылки на электронную почту использованы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команды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hover 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стили, описанные в фигурных скобках, будут применены только при наведении на ссылку мышкой.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1.05 – позволяет слегка увеличить ссылку при наведении на нее мышки.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.3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позволяет сделать анимацию плавной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Анимация для ссылки «Бренды»</a:t>
            </a:r>
            <a:r>
              <a:rPr 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pacity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0.6 - команда для установки прозрачности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виджета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38212" y="4014787"/>
            <a:ext cx="3114675" cy="2466975"/>
          </a:xfrm>
          <a:prstGeom prst="rect">
            <a:avLst/>
          </a:prstGeom>
          <a:ln/>
        </p:spPr>
      </p:pic>
      <p:sp>
        <p:nvSpPr>
          <p:cNvPr id="6" name="Скругленный прямоугольник 5"/>
          <p:cNvSpPr/>
          <p:nvPr/>
        </p:nvSpPr>
        <p:spPr>
          <a:xfrm>
            <a:off x="4381498" y="4496990"/>
            <a:ext cx="2019301" cy="123348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10 – Анимация ссылки на электронную почту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9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815137" y="4014787"/>
            <a:ext cx="2595563" cy="2466975"/>
          </a:xfrm>
          <a:prstGeom prst="rect">
            <a:avLst/>
          </a:prstGeom>
          <a:ln/>
        </p:spPr>
      </p:pic>
      <p:sp>
        <p:nvSpPr>
          <p:cNvPr id="8" name="Скругленный прямоугольник 7"/>
          <p:cNvSpPr/>
          <p:nvPr/>
        </p:nvSpPr>
        <p:spPr>
          <a:xfrm>
            <a:off x="9639299" y="4564258"/>
            <a:ext cx="2105026" cy="116621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11 – Анимация ссылки «Бренды»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37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085974" y="504825"/>
            <a:ext cx="8029575" cy="21526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6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Кнопки</a:t>
            </a:r>
          </a:p>
          <a:p>
            <a:pPr>
              <a:lnSpc>
                <a:spcPct val="150000"/>
              </a:lnSpc>
            </a:pP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кнопок перехода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="{% 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'</a:t>
            </a:r>
            <a:r>
              <a:rPr lang="ru-RU" sz="18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brands</a:t>
            </a:r>
            <a:r>
              <a:rPr lang="ru-RU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%}"   - путь перехода кнопки «Подробнее о брендах».</a:t>
            </a:r>
          </a:p>
          <a:p>
            <a:pPr marL="0" indent="0">
              <a:lnSpc>
                <a:spcPct val="150000"/>
              </a:lnSpc>
              <a:buNone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 descr="D:\1 ШКОЛА\10 КЛАСС\Проект\! ПРОЕКТ\Кнопка 1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" y="2906394"/>
            <a:ext cx="4357053" cy="12369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10.png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570411" y="5070454"/>
            <a:ext cx="6899275" cy="758825"/>
          </a:xfrm>
          <a:prstGeom prst="rect">
            <a:avLst/>
          </a:prstGeom>
          <a:ln/>
        </p:spPr>
      </p:pic>
      <p:sp>
        <p:nvSpPr>
          <p:cNvPr id="9" name="Скругленный прямоугольник 8"/>
          <p:cNvSpPr/>
          <p:nvPr/>
        </p:nvSpPr>
        <p:spPr>
          <a:xfrm>
            <a:off x="5841522" y="5991204"/>
            <a:ext cx="4357052" cy="53342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13 – Код кнопки </a:t>
            </a:r>
          </a:p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«Подробнее о брендах»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802799" y="4302079"/>
            <a:ext cx="4357052" cy="59057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12 – Кнопка перехода на вторую страницу сайта</a:t>
            </a:r>
            <a:endParaRPr lang="ru-RU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514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172575" cy="1325563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47701" y="1562100"/>
            <a:ext cx="10868024" cy="49720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dirty="0"/>
              <a:t> </a:t>
            </a:r>
            <a:r>
              <a:rPr lang="ru-RU" dirty="0" smtClean="0"/>
              <a:t>   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Тестирование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отладка сайта — важный этап в процессе разработки, который помогает выявить и устранить ошибки, улучшить производительность и убедиться в правильности работы всех функций.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На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первом этапе тестирования было произведено функциональное тестирование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сайта и использован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метод причинно-следственных связей, при котором необходимо было проверить реакцию программы на нажатие кнопок сайта. Результаты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показали, что все кнопки работают верно.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функционального тестирования было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сайта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помощью реальных пользователей.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процессе оценочного тестирования участвовали 5 человек. Участники оценивали сайт по двум критериям: удобство использования и удобство эксплуатации. Тестирование показало, что сайт получил высокие средние баллы по обоим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критериям (9, 2 и 9),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удобен в использовании и эксплуатации.</a:t>
            </a:r>
          </a:p>
          <a:p>
            <a:pPr>
              <a:lnSpc>
                <a:spcPct val="150000"/>
              </a:lnSpc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6289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52499" y="1876426"/>
            <a:ext cx="10344151" cy="44005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Потребность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ресурсе: В ходе разработки проекта было выявлено, что существует потребность в специализированных источниках, которые бы предоставляли актуальную информацию о моде, трендах и новинках субкультуры футбольных фанатов.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Интерфейс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удобство: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удобный и интуитивно понятный интерфейс,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позволяющий пользователям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легко находить интересующую информацию.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Контент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актуальность: Для успешного функционирования сайта критически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важным видится регулярное обновление контента,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чтобы пользователи могли получать свежую информацию о мировых и локальных модных брендах данной тематики.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2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952498" y="723899"/>
            <a:ext cx="10344151" cy="54673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Технологическая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реализация: Проект предполагает использование современных технологий для обеспечения стабильной работы сайта. Это включает в себя высококачественные изображения, эффективную систему управления контентом, что позволит быстро обновлять страницы и разделы сайта.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Монетизация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В будущем проект может быть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монетизирован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через рекламу, партнерские программы с брендами и магазинами одежды, а также продажу эксклюзивного контента (например, доступ к специализированным статьям, видео или интервью с дизайнерами).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развития: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 расширение проекта при добавлении форумов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обсуждения модных трендов, механизмы подбора образов из каталога упоминаемых на сайте брендов, а также интеграцию с социальными сетями для продвижения контента и привлечения новой аудитории.</a:t>
            </a:r>
          </a:p>
          <a:p>
            <a:pPr>
              <a:lnSpc>
                <a:spcPct val="150000"/>
              </a:lnSpc>
            </a:pP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23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6825" y="231775"/>
            <a:ext cx="9686925" cy="1044575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90549" y="1295400"/>
            <a:ext cx="5343525" cy="52292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Бейдер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 Знакомство с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Санкт-Петербург: Питер, 2023. – 512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Бримсон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 Бешеная армия: Облик футбольного насилия [Текст]: – СПб.: Амфора, 2006. – 302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Васильев А.Н. Программирование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примерах и задачах [Текст]: Учебное пособие. – М.: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Бомбора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2024. – 616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Гэддис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Т. Начинаем программировать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Санкт-Петербург: БХВ, 2022. – 880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 documentation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[Электронный ресурс] -  Режим доступа: 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://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djangoproject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com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en-US" sz="1400" u="sng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en</a:t>
            </a:r>
            <a:r>
              <a:rPr lang="ru-RU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/5.1/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 Дронов В.А. Практика создания веб-сайтов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- Санкт-Петербург: БХВ, 2021. – 840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Кинг Дж. Англия на выезде [Текст] - М.: АСТ, 2007. – 154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Кольцов Д.М., Дубовик Е.В. Справочник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Санкт-Петербург: Наука и техника, 2021. – 288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 Литвиненко А.В.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основы работы [Текст]: Учебное пособие. – М.: Издательские решения, 2021. – 176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248400" y="1295399"/>
            <a:ext cx="5295900" cy="522922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 Литвиненко А.В.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основные возможности [Текст]: Учебное пособие. – М.: Издательские решения, 2023. – 124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Лучиано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 Футбольные байки. 100 невероятных историй, о которых вы даже не догадывались [Текст]: – М.: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Бомбора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2024. – 288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Любанович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Б. Простой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Современный стиль программирования [Текст]: Учебное пособие. – Санкт-Петербург: Питер, 2022. – 592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Мэтиз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Э. Изучаем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- Санкт-Петербург: Питер, 2024. – 560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13) Скотти. Маленькая книга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кэжуалов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Футбольная мода из 1980-ых [Текст]: - США: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Conker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Ltd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2023. – 144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Торнтон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Ф.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Кэжуал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футбол, драки и мода. История о культуре террас [Текст]: – США.: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Milo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2003. – 288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15)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Фримен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Э. Учимся программировать с примерами на </a:t>
            </a:r>
            <a:r>
              <a:rPr lang="ru-R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[Текст]: Учебное пособие. – М.: Диалектика, 2020. – 640 с.</a:t>
            </a:r>
            <a:endParaRPr lang="ru-R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66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124" y="955675"/>
            <a:ext cx="6477001" cy="1325563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42" name="Picture 2" descr="D:\1 ШКОЛА\10 КЛАСС\Проект\! ПРОЕКТ\Картинки\к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112" y="2581275"/>
            <a:ext cx="390207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216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48400" y="209550"/>
            <a:ext cx="5286375" cy="1009650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Оглавление</a:t>
            </a:r>
            <a:endParaRPr lang="ru-RU" sz="5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5362575" y="1247775"/>
            <a:ext cx="6067425" cy="53244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i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отладка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используемой литературы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658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6323" y="327632"/>
            <a:ext cx="3381375" cy="1035050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942974" y="1514476"/>
            <a:ext cx="10391775" cy="48958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Интернет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мода – два явления, которые в последние десятилетия стали неотъемлемо связанными между собой. Интернет стал мощным инструментом для распространения модных трендов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современном мире наличие сайта для бизнеса, организации или даже личных проектов стало не просто желательным, а необходимым. Информационные сайты играют ключевую роль в современном обществе, обеспечивая пользователей актуальными и достоверными данными по разнообразным вопросам. </a:t>
            </a:r>
          </a:p>
        </p:txBody>
      </p:sp>
      <p:pic>
        <p:nvPicPr>
          <p:cNvPr id="7" name="Picture 3" descr="D:\1 ШКОЛА\10 КЛАСС\Проект\! ПРОЕКТ\Картинки\к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525855"/>
            <a:ext cx="1247775" cy="62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9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667500" cy="1054100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76275" y="1619251"/>
            <a:ext cx="10896600" cy="477202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ru-RU" sz="24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Информационные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сайты являются неотъемлемой частью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медиапейзажа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важным инструментом для получения, анализа и распространения информации. 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Сайты об истории и актуальных тенденциях моды футбольных фанатов существуют во многих странах, но в России нет ни одного сайта, который бы рассказывал всем желающим о стиле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terrace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casual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в дальнейшем смог бы объединить поклонников футбола и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околофутбольной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моды.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Автор проекта создал такой сайт на русском языке.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:\1 ШКОЛА\10 КЛАСС\Проект\! ПРОЕКТ\Картинки\business-clipart-l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47650"/>
            <a:ext cx="962023" cy="962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7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50" y="285750"/>
            <a:ext cx="4095750" cy="866775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проекта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76275" y="1247775"/>
            <a:ext cx="10896600" cy="51435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информационного сайта «Мировые бренды в моде футбольных фанатов»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предоставление пользователям актуальной, достоверной и структурированной информации по теме современных тенденций и истории моды футбольной субкультуры. 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Функциональное наполнение сайта должно соответствовать ряду ключевых требований – удобство навигации, четкость и ясность контента, простой и понятный доступ к официальным страницам представленных на сайте брендов.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уровня осведомленности: сайт имеет цель повысить осведомленность на заданную тему.</a:t>
            </a:r>
          </a:p>
        </p:txBody>
      </p:sp>
      <p:pic>
        <p:nvPicPr>
          <p:cNvPr id="3074" name="Picture 2" descr="D:\1 ШКОЛА\10 КЛАСС\Проект\! ПРОЕКТ\Картинки\к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064" y="351347"/>
            <a:ext cx="690561" cy="75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7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09625" y="419100"/>
            <a:ext cx="5105400" cy="74295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проекта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76273" y="1762125"/>
            <a:ext cx="10772775" cy="412432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Разработка структуры и контента сайта.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Создание дизайна сайта в </a:t>
            </a:r>
            <a:r>
              <a:rPr lang="en-US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 использованием выбранной цветовой палитры, шрифтов, изображений.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Создание логотипа сайта, кнопок перехода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Разработка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 с помощью </a:t>
            </a:r>
            <a:r>
              <a:rPr lang="ru-RU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языке </a:t>
            </a:r>
            <a:r>
              <a:rPr lang="en-US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Проведение отладки и тестирования готовой работы.</a:t>
            </a:r>
          </a:p>
        </p:txBody>
      </p:sp>
      <p:pic>
        <p:nvPicPr>
          <p:cNvPr id="4098" name="Picture 2" descr="D:\1 ШКОЛА\10 КЛАСС\Проект\! ПРОЕКТ\Картинки\к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30272" y="591785"/>
            <a:ext cx="1670628" cy="46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21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90550" y="425860"/>
            <a:ext cx="3543300" cy="881063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</a:t>
            </a: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3" name="Picture 3" descr="D:\1 ШКОЛА\10 КЛАСС\Проект\! ПРОЕКТ\Картинки\к1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230599"/>
            <a:ext cx="1076325" cy="89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кругленный прямоугольник 3"/>
          <p:cNvSpPr/>
          <p:nvPr/>
        </p:nvSpPr>
        <p:spPr>
          <a:xfrm>
            <a:off x="742949" y="1457324"/>
            <a:ext cx="10734675" cy="132397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При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подготовке к реализации проекта был проведен опрос среди 60 </a:t>
            </a:r>
            <a:r>
              <a:rPr lang="ru-RU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 </a:t>
            </a:r>
            <a:r>
              <a:rPr lang="ru-RU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разного возраста и пола. По итогам проведенного опроса были сформированы следующие диаграммы:</a:t>
            </a:r>
          </a:p>
        </p:txBody>
      </p:sp>
      <p:pic>
        <p:nvPicPr>
          <p:cNvPr id="7" name="image3.png" descr="Диаграмма ответов в Формах. Вопрос: Вы когда-нибудь замечали связь между футболом и модой?&#10;. Количество ответов: 60 ответов.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38199" y="3407410"/>
            <a:ext cx="7305675" cy="2869566"/>
          </a:xfrm>
          <a:prstGeom prst="rect">
            <a:avLst/>
          </a:prstGeom>
          <a:ln/>
        </p:spPr>
      </p:pic>
      <p:sp>
        <p:nvSpPr>
          <p:cNvPr id="8" name="Скругленный прямоугольник 7"/>
          <p:cNvSpPr/>
          <p:nvPr/>
        </p:nvSpPr>
        <p:spPr>
          <a:xfrm>
            <a:off x="7210425" y="5095874"/>
            <a:ext cx="4648199" cy="8477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1 -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Мнение респондентов о связи футбола и моды</a:t>
            </a:r>
          </a:p>
        </p:txBody>
      </p:sp>
    </p:spTree>
    <p:extLst>
      <p:ext uri="{BB962C8B-B14F-4D97-AF65-F5344CB8AC3E}">
        <p14:creationId xmlns:p14="http://schemas.microsoft.com/office/powerpoint/2010/main" val="2598415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4.png" descr="Диаграмма ответов в Формах. Вопрос: Кажется ли вам, что фанаты футбола носят одежду, связанную с этой субкультурой?&#10;. Количество ответов: 60 ответов.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48334" y="513079"/>
            <a:ext cx="6000115" cy="2658745"/>
          </a:xfrm>
          <a:prstGeom prst="rect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pic>
        <p:nvPicPr>
          <p:cNvPr id="6" name="image5.png" descr="Диаграмма ответов в Формах. Вопрос: Как вы считаете, влияет ли стиль одежды футбольных фанатов на современную моду?&#10;. Количество ответов: 60 ответов.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719445" y="3781425"/>
            <a:ext cx="5967729" cy="2662555"/>
          </a:xfrm>
          <a:prstGeom prst="rect">
            <a:avLst/>
          </a:prstGeom>
          <a:ln/>
          <a:effectLst>
            <a:innerShdw blurRad="63500" dist="50800" dir="18900000">
              <a:prstClr val="black">
                <a:alpha val="50000"/>
              </a:prstClr>
            </a:innerShdw>
          </a:effectLst>
        </p:spPr>
      </p:pic>
      <p:sp>
        <p:nvSpPr>
          <p:cNvPr id="8" name="Скругленный прямоугольник 7"/>
          <p:cNvSpPr/>
          <p:nvPr/>
        </p:nvSpPr>
        <p:spPr>
          <a:xfrm>
            <a:off x="5915024" y="1952625"/>
            <a:ext cx="4562475" cy="9185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2 -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Мнение участников опроса о стиле одежды фанатов футбола</a:t>
            </a: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1800225" y="5112702"/>
            <a:ext cx="4534533" cy="9328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Рисунок 3 – Влияние стиля футбольных фанатов на современную моду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9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6750" y="458859"/>
            <a:ext cx="4333875" cy="834471"/>
          </a:xfrm>
        </p:spPr>
        <p:txBody>
          <a:bodyPr>
            <a:normAutofit fontScale="90000"/>
          </a:bodyPr>
          <a:lstStyle/>
          <a:p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часть</a:t>
            </a:r>
            <a:br>
              <a:rPr lang="ru-RU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66750" y="1609725"/>
            <a:ext cx="10858499" cy="485775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дизайна сайта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нового проекта в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2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новых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каркасные макеты, которые отображает структуру и компоненты сайта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FootballFashion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(логотип, центральное фото, основное содержимое). Элементами сайта послужили – логотип, текстовые блоки, фотографии, кнопки, элементы анимации.</a:t>
            </a:r>
          </a:p>
          <a:p>
            <a:pPr>
              <a:lnSpc>
                <a:spcPct val="150000"/>
              </a:lnSpc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Разработка визуального дизайна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шрифтов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цветовая палитра сайта.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Иконки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изображения: В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легко интегрируются внешние изображения и иконки. Были использованы тематические изображения и фотографии, которые загружены в библиотеку и, в дальнейшем, оптимизированы в рамках задуманного дизайна. </a:t>
            </a:r>
          </a:p>
        </p:txBody>
      </p:sp>
      <p:pic>
        <p:nvPicPr>
          <p:cNvPr id="6146" name="Picture 2" descr="D:\1 ШКОЛА\10 КЛАСС\Проект\! ПРОЕКТ\Картинки\к1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7" y="526568"/>
            <a:ext cx="1466850" cy="64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2303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1574</Words>
  <Application>Microsoft Office PowerPoint</Application>
  <PresentationFormat>Произвольный</PresentationFormat>
  <Paragraphs>128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Создание информационного сайта  «Мировые бренды в моде футбольных фанатов»</vt:lpstr>
      <vt:lpstr>Оглавление</vt:lpstr>
      <vt:lpstr>Введение</vt:lpstr>
      <vt:lpstr>Актуальность проекта</vt:lpstr>
      <vt:lpstr>Цели проекта</vt:lpstr>
      <vt:lpstr>Задачи проекта</vt:lpstr>
      <vt:lpstr>Подготовка</vt:lpstr>
      <vt:lpstr>Презентация PowerPoint</vt:lpstr>
      <vt:lpstr> Основная часть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Тестирование и отладка</vt:lpstr>
      <vt:lpstr>Выводы</vt:lpstr>
      <vt:lpstr>Презентация PowerPoint</vt:lpstr>
      <vt:lpstr>Список используемой литературы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Sony</cp:lastModifiedBy>
  <cp:revision>154</cp:revision>
  <dcterms:created xsi:type="dcterms:W3CDTF">2024-12-14T11:30:04Z</dcterms:created>
  <dcterms:modified xsi:type="dcterms:W3CDTF">2024-12-24T21:56:10Z</dcterms:modified>
</cp:coreProperties>
</file>