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5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21" autoAdjust="0"/>
    <p:restoredTop sz="94660"/>
  </p:normalViewPr>
  <p:slideViewPr>
    <p:cSldViewPr snapToGrid="0">
      <p:cViewPr>
        <p:scale>
          <a:sx n="100" d="100"/>
          <a:sy n="100" d="100"/>
        </p:scale>
        <p:origin x="-1590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4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0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7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9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7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CEC-0C89-4461-B474-61B454DC12BF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8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ls.p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5.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8170" y="648018"/>
            <a:ext cx="7117080" cy="23876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ahnschrift SemiLight" panose="020B0502040204020203" pitchFamily="34" charset="0"/>
              </a:rPr>
              <a:t>Создание информационного сайта </a:t>
            </a:r>
            <a:br>
              <a:rPr lang="ru-RU" sz="4000" b="1" dirty="0">
                <a:latin typeface="Bahnschrift SemiLight" panose="020B0502040204020203" pitchFamily="34" charset="0"/>
              </a:rPr>
            </a:br>
            <a:r>
              <a:rPr lang="ru-RU" sz="4000" b="1" dirty="0">
                <a:latin typeface="Bahnschrift SemiLight" panose="020B0502040204020203" pitchFamily="34" charset="0"/>
              </a:rPr>
              <a:t>«Мировые бренды в моде футбольных фанатов»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47749" y="3962400"/>
            <a:ext cx="6010275" cy="1809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Bahnschrift Light SemiCondensed" panose="020B0502040204020203" pitchFamily="34" charset="0"/>
              </a:rPr>
              <a:t>    </a:t>
            </a:r>
            <a:r>
              <a:rPr lang="ru-RU" b="1" dirty="0" smtClean="0">
                <a:latin typeface="Bahnschrift Light SemiCondensed" panose="020B0502040204020203" pitchFamily="34" charset="0"/>
              </a:rPr>
              <a:t>Автор</a:t>
            </a:r>
            <a:r>
              <a:rPr lang="en-US" b="1" dirty="0">
                <a:latin typeface="Bahnschrift Light SemiCondensed" panose="020B0502040204020203" pitchFamily="34" charset="0"/>
              </a:rPr>
              <a:t>:</a:t>
            </a:r>
            <a:r>
              <a:rPr lang="ru-RU" b="1" dirty="0">
                <a:latin typeface="Bahnschrift Light SemiCondensed" panose="020B0502040204020203" pitchFamily="34" charset="0"/>
              </a:rPr>
              <a:t> Щербань Вадим</a:t>
            </a:r>
            <a:r>
              <a:rPr lang="en-US" b="1" dirty="0">
                <a:latin typeface="Bahnschrift Light SemiCondensed" panose="020B0502040204020203" pitchFamily="34" charset="0"/>
              </a:rPr>
              <a:t>  </a:t>
            </a:r>
            <a:r>
              <a:rPr lang="ru-RU" b="1" dirty="0">
                <a:latin typeface="Bahnschrift Light SemiCondensed" panose="020B0502040204020203" pitchFamily="34" charset="0"/>
              </a:rPr>
              <a:t>10 «А» класс </a:t>
            </a:r>
            <a:endParaRPr lang="en-US" b="1" dirty="0" smtClean="0">
              <a:latin typeface="Bahnschrift Light SemiCondensed" panose="020B0502040204020203" pitchFamily="34" charset="0"/>
            </a:endParaRPr>
          </a:p>
          <a:p>
            <a:endParaRPr lang="en-US" b="1" dirty="0">
              <a:latin typeface="Bahnschrift Light SemiCondensed" panose="020B0502040204020203" pitchFamily="34" charset="0"/>
            </a:endParaRPr>
          </a:p>
          <a:p>
            <a:r>
              <a:rPr lang="en-US" b="1" dirty="0">
                <a:latin typeface="Bahnschrift Light SemiCondensed" panose="020B0502040204020203" pitchFamily="34" charset="0"/>
              </a:rPr>
              <a:t>    </a:t>
            </a:r>
            <a:r>
              <a:rPr lang="ru-RU" b="1" dirty="0">
                <a:latin typeface="Bahnschrift Light SemiCondensed" panose="020B0502040204020203" pitchFamily="34" charset="0"/>
              </a:rPr>
              <a:t>ГБОУ Школа №654 им. А.Д. Фридмана</a:t>
            </a:r>
            <a:r>
              <a:rPr lang="en-US" b="1" dirty="0">
                <a:latin typeface="Bahnschrift Light SemiCondensed" panose="020B0502040204020203" pitchFamily="34" charset="0"/>
              </a:rPr>
              <a:t> </a:t>
            </a:r>
            <a:endParaRPr lang="en-US" b="1" dirty="0" smtClean="0">
              <a:latin typeface="Bahnschrift Light SemiCondensed" panose="020B0502040204020203" pitchFamily="34" charset="0"/>
            </a:endParaRPr>
          </a:p>
          <a:p>
            <a:endParaRPr lang="en-US" b="1" dirty="0">
              <a:latin typeface="Bahnschrift Light SemiCondensed" panose="020B0502040204020203" pitchFamily="34" charset="0"/>
            </a:endParaRPr>
          </a:p>
          <a:p>
            <a:r>
              <a:rPr lang="en-US" b="1" dirty="0">
                <a:latin typeface="Bahnschrift Light SemiCondensed" panose="020B0502040204020203" pitchFamily="34" charset="0"/>
              </a:rPr>
              <a:t>    </a:t>
            </a:r>
            <a:r>
              <a:rPr lang="ru-RU" b="1" dirty="0">
                <a:latin typeface="Bahnschrift Light SemiCondensed" panose="020B0502040204020203" pitchFamily="34" charset="0"/>
              </a:rPr>
              <a:t>Руководитель проекта</a:t>
            </a:r>
            <a:r>
              <a:rPr lang="en-US" b="1" dirty="0">
                <a:latin typeface="Bahnschrift Light SemiCondensed" panose="020B0502040204020203" pitchFamily="34" charset="0"/>
              </a:rPr>
              <a:t>: </a:t>
            </a:r>
            <a:r>
              <a:rPr lang="ru-RU" b="1" dirty="0">
                <a:latin typeface="Bahnschrift Light SemiCondensed" panose="020B0502040204020203" pitchFamily="34" charset="0"/>
              </a:rPr>
              <a:t>Гришина Арина </a:t>
            </a:r>
            <a:r>
              <a:rPr lang="ru-RU" b="1" dirty="0" smtClean="0">
                <a:latin typeface="Bahnschrift Light SemiCondensed" panose="020B0502040204020203" pitchFamily="34" charset="0"/>
              </a:rPr>
              <a:t>Александровна</a:t>
            </a:r>
            <a:endParaRPr lang="ru-RU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6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00036" y="533398"/>
            <a:ext cx="6372225" cy="14668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логотипа сайта. Для создания логотипа был использован сайт для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логотипов онлайн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Logoza.ru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3861" y="4143375"/>
            <a:ext cx="6372225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Вставка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 в текстовые блоки и его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стилизация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шрифт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 шрифта, начертание и стиль, цвет текста, выравнивание, межстрочный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межбуквенный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D:\1 ШКОЛА\10 КЛАСС\Проект\! ПРОЕКТ\логотип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0" y="623885"/>
            <a:ext cx="3695698" cy="101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7600943" y="5439884"/>
            <a:ext cx="3605215" cy="6264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Цветовая гамма сайта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862884" y="1914524"/>
            <a:ext cx="2990850" cy="6286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Логотип сайта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D:\1 ШКОЛА\10 КЛАСС\Проект\! ПРОЕКТ\11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29" y="2981325"/>
            <a:ext cx="1783559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4" descr="D:\1 ШКОЛА\10 КЛАСС\Проект\! ПРОЕКТ\Картинки\к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5" y="264795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2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71475" y="600070"/>
            <a:ext cx="8058150" cy="6048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структуры проекта в </a:t>
            </a: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Был создан новый проект, для чего в меню выбран "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 "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..." и создана новая папка для проекта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Внутри этой папки была создана базовая структура кода на языке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проектом я использовал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свободный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разработки быстрых и безопасных веб-приложений и сайтов на языке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ru-RU" sz="14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и приложения: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my_site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15388" y="781046"/>
            <a:ext cx="2950361" cy="4410080"/>
          </a:xfrm>
          <a:prstGeom prst="rect">
            <a:avLst/>
          </a:prstGeom>
          <a:ln/>
        </p:spPr>
      </p:pic>
      <p:sp>
        <p:nvSpPr>
          <p:cNvPr id="7" name="Скругленный прямоугольник 6"/>
          <p:cNvSpPr/>
          <p:nvPr/>
        </p:nvSpPr>
        <p:spPr>
          <a:xfrm>
            <a:off x="8791575" y="5572125"/>
            <a:ext cx="2974174" cy="8096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Базовая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файлов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1198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8150" y="342900"/>
            <a:ext cx="5943600" cy="61150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 templates (хранение шаблонов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 index.html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brands.html)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апка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(папки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хранится файл style.css, в котором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описаны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для шаблонов.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используемые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сайте.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этих шаблонов в файле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контролер - функций для отображения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views.py</a:t>
            </a:r>
          </a:p>
          <a:p>
            <a:pPr>
              <a:lnSpc>
                <a:spcPct val="150000"/>
              </a:lnSpc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53332" y="461962"/>
            <a:ext cx="3207541" cy="857240"/>
          </a:xfrm>
          <a:prstGeom prst="rect">
            <a:avLst/>
          </a:prstGeom>
          <a:ln/>
        </p:spPr>
      </p:pic>
      <p:sp>
        <p:nvSpPr>
          <p:cNvPr id="6" name="Скругленный прямоугольник 5"/>
          <p:cNvSpPr/>
          <p:nvPr/>
        </p:nvSpPr>
        <p:spPr>
          <a:xfrm>
            <a:off x="7770015" y="1400154"/>
            <a:ext cx="2974174" cy="366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Шаблоны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81948" y="3752849"/>
            <a:ext cx="2974174" cy="404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</p:txBody>
      </p:sp>
      <p:pic>
        <p:nvPicPr>
          <p:cNvPr id="10" name="image8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21124" y="1990724"/>
            <a:ext cx="4695825" cy="1666875"/>
          </a:xfrm>
          <a:prstGeom prst="rect">
            <a:avLst/>
          </a:prstGeom>
          <a:ln/>
        </p:spPr>
      </p:pic>
      <p:pic>
        <p:nvPicPr>
          <p:cNvPr id="11" name="image10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273523" y="4310062"/>
            <a:ext cx="4391025" cy="1762125"/>
          </a:xfrm>
          <a:prstGeom prst="rect">
            <a:avLst/>
          </a:prstGeom>
          <a:ln/>
        </p:spPr>
      </p:pic>
      <p:sp>
        <p:nvSpPr>
          <p:cNvPr id="12" name="Скругленный прямоугольник 11"/>
          <p:cNvSpPr/>
          <p:nvPr/>
        </p:nvSpPr>
        <p:spPr>
          <a:xfrm>
            <a:off x="7981949" y="6160292"/>
            <a:ext cx="2974174" cy="404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404995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8149" y="342900"/>
            <a:ext cx="11191875" cy="3476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анимации ссылки на электронную почту использованы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стили, описанные в фигурных скобках, будут применены только при наведении на ссылку мышкой.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1.05 – позволяет слегка увеличить ссылку при наведении на нее мышки.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.3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позволяет сделать анимацию плавной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для ссылки «Бренды»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pacity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0.6 - команда для установки прозрачности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виджета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8212" y="4014787"/>
            <a:ext cx="3114675" cy="2466975"/>
          </a:xfrm>
          <a:prstGeom prst="rect">
            <a:avLst/>
          </a:prstGeom>
          <a:ln/>
        </p:spPr>
      </p:pic>
      <p:sp>
        <p:nvSpPr>
          <p:cNvPr id="6" name="Скругленный прямоугольник 5"/>
          <p:cNvSpPr/>
          <p:nvPr/>
        </p:nvSpPr>
        <p:spPr>
          <a:xfrm>
            <a:off x="4381498" y="4496990"/>
            <a:ext cx="2019301" cy="12334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Анимация ссылки на электронную почту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815137" y="4014787"/>
            <a:ext cx="2595563" cy="2466975"/>
          </a:xfrm>
          <a:prstGeom prst="rect">
            <a:avLst/>
          </a:prstGeom>
          <a:ln/>
        </p:spPr>
      </p:pic>
      <p:sp>
        <p:nvSpPr>
          <p:cNvPr id="8" name="Скругленный прямоугольник 7"/>
          <p:cNvSpPr/>
          <p:nvPr/>
        </p:nvSpPr>
        <p:spPr>
          <a:xfrm>
            <a:off x="9639299" y="4564258"/>
            <a:ext cx="2105026" cy="11662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Анимация ссылки «Бренды»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085974" y="504825"/>
            <a:ext cx="8029575" cy="21526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кнопок перехода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="{%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brands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%}"   - путь перехода кнопки «Подробнее о брендах».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D:\1 ШКОЛА\10 КЛАСС\Проект\! ПРОЕКТ\Кнопка 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" y="2906394"/>
            <a:ext cx="4357053" cy="12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10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70411" y="5070454"/>
            <a:ext cx="6899275" cy="758825"/>
          </a:xfrm>
          <a:prstGeom prst="rect">
            <a:avLst/>
          </a:prstGeom>
          <a:ln/>
        </p:spPr>
      </p:pic>
      <p:sp>
        <p:nvSpPr>
          <p:cNvPr id="9" name="Скругленный прямоугольник 8"/>
          <p:cNvSpPr/>
          <p:nvPr/>
        </p:nvSpPr>
        <p:spPr>
          <a:xfrm>
            <a:off x="5841522" y="5991204"/>
            <a:ext cx="4357052" cy="533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Код кнопки 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«Подробнее о брендах»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2799" y="4302079"/>
            <a:ext cx="4357052" cy="5905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Кнопка перехода на вторую страницу сайта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1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72575" cy="132556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47701" y="1562100"/>
            <a:ext cx="10868024" cy="49720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Тестирование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отладка сайта — важный этап в процессе разработки, который помогает выявить и устранить ошибки, улучшить производительность и убедиться в правильности работы всех функций.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первом этапе тестирования было произведено функциональное тестирование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 и использован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причинно-следственных связей, при котором необходимо было проверить реакцию программы на нажатие кнопок сайта. Результаты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показали, что все кнопки работают верно.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функционального тестирования было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сайта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реальных пользователей.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оценочного тестирования участвовали 5 человек. Участники оценивали сайт по двум критериям: удобство использования и удобство эксплуатации. Тестирование показало, что сайт получил высокие средние баллы по обоим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критериям (9, 2 и 9),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удобен в использовании и эксплуатации.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52499" y="1876426"/>
            <a:ext cx="10344151" cy="4400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ресурсе: В ходе разработки проекта было выявлено, что существует потребность в специализированных источниках, которые бы предоставляли актуальную информацию о моде, трендах и новинках субкультуры футбольных фанатов.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удобство: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 интуитивно понятный интерфейс,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позволяющий пользователям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легко находить интересующую информацию.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актуальность: Для успешного функционирования сайта критически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важным видится регулярное обновление контента,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пользователи могли получать свежую информацию о мировых и локальных модных брендах данной тематики.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498" y="723899"/>
            <a:ext cx="10344151" cy="54673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реализация: Проект предполагает использование современных технологий для обеспечения стабильной работы сайта. Это включает в себя высококачественные изображения, эффективную систему управления контентом, что позволит быстро обновлять страницы и разделы сайта.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 будущем проект может быть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монетизирован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через рекламу, партнерские программы с брендами и магазинами одежды, а также продажу эксклюзивного контента (например, доступ к специализированным статьям, видео или интервью с дизайнерами).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расширение проекта при добавлении форумов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обсуждения модных трендов, механизмы подбора образов из каталога упоминаемых на сайте брендов, а также интеграцию с социальными сетями для продвижения контента и привлечения новой аудитории.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825" y="231775"/>
            <a:ext cx="9686925" cy="1044575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90549" y="1295400"/>
            <a:ext cx="5343525" cy="52292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Бейдер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Знакомство с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Питер, 2023. – 512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Бримсон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Бешеная армия: Облик футбольного насилия [Текст]: – СПб.: Амфора, 2006. – 302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Васильев А.Н. Программирование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примерах и задачах [Текст]: Учебное пособие. – М.: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Бомбора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2024. – 616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Гэддис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 Начинаем программировать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БХВ, 2022. – 880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documentation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-  Режим доступа: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djangoproject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com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/5.1/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Дронов В.А. Практика создания веб-сайтов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- Санкт-Петербург: БХВ, 2021. – 840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Кинг Дж. Англия на выезде [Текст] - М.: АСТ, 2007. – 154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Кольцов Д.М., Дубовик Е.В. Справочник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Наука и техника, 2021.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Литвиненко А.В.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основы работы [Текст]: Учебное пособие. – М.: Издательские решения, 2021. – 176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48400" y="1295399"/>
            <a:ext cx="5295900" cy="5229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 Литвиненко А.В.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основные возможности [Текст]: Учебное пособие. – М.: Издательские решения, 2023. – 124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Лучиано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Футбольные байки. 100 невероятных историй, о которых вы даже не догадывались [Текст]: – М.: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Бомбора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Любанович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Б. Простой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Современный стиль программирования [Текст]: Учебное пособие. – Санкт-Петербург: Питер, 2022. – 592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Мэтиз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Э. Изучаем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- Санкт-Петербург: Питер, 2024. – 560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13) Скотти. Маленькая книга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кэжуалов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Футбольная мода из 1980-ых [Текст]: - США: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Conker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Ltd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2023. – 144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Торнтон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Ф.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Кэжуал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футбол, драки и мода. История о культуре террас [Текст]: – США.: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2003.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Фримен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Э. Учимся программировать с примерами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М.: Диалектика, 2020. – 640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6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4" y="955675"/>
            <a:ext cx="6477001" cy="132556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D:\1 ШКОЛА\10 КЛАСС\Проект\! ПРОЕКТ\Картинки\к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2" y="2581275"/>
            <a:ext cx="39020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8400" y="209550"/>
            <a:ext cx="5286375" cy="100965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2575" y="1247775"/>
            <a:ext cx="6067425" cy="53244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8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323" y="327632"/>
            <a:ext cx="3381375" cy="103505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42974" y="1514476"/>
            <a:ext cx="10391775" cy="48958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Интернет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мода – два явления, которые в последние десятилетия стали неотъемлемо связанными между собой. Интернет стал мощным инструментом для распространения модных трендов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наличие сайта для бизнеса, организации или даже личных проектов стало не просто желательным, а необходимым. Информационные сайты играют ключевую роль в современном обществе, обеспечивая пользователей актуальными и достоверными данными по разнообразным вопросам. </a:t>
            </a:r>
          </a:p>
        </p:txBody>
      </p:sp>
      <p:pic>
        <p:nvPicPr>
          <p:cNvPr id="7" name="Picture 3" descr="D:\1 ШКОЛА\10 КЛАСС\Проект\! ПРОЕКТ\Картинки\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25855"/>
            <a:ext cx="1247775" cy="6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67500" cy="1054100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5" y="1619251"/>
            <a:ext cx="10896600" cy="4772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сайты являются неотъемлемой частью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медиапейзажа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важным инструментом для получения, анализа и распространения информации. 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Сайты об истории и актуальных тенденциях моды футбольных фанатов существуют во многих странах, но в России нет ни одного сайта, который бы рассказывал всем желающим о стиле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terrace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 дальнейшем смог бы объединить поклонников футбола и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околофутбольной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моды.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проекта создал такой сайт на русском языке.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1 ШКОЛА\10 КЛАСС\Проект\! ПРОЕКТ\Картинки\business-clipart-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7650"/>
            <a:ext cx="962023" cy="9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285750"/>
            <a:ext cx="4095750" cy="866775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5" y="1247775"/>
            <a:ext cx="10896600" cy="5143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информационного сайта «Мировые бренды в моде футбольных фанатов»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пользователям актуальной, достоверной и структурированной информации по теме современных тенденций и истории моды футбольной субкультуры.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наполнение сайта должно соответствовать ряду ключевых требований – удобство навигации, четкость и ясность контента, простой и понятный доступ к официальным страницам представленных на сайте брендов.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осведомленности: сайт имеет цель повысить осведомленность на заданную тему.</a:t>
            </a:r>
          </a:p>
        </p:txBody>
      </p:sp>
      <p:pic>
        <p:nvPicPr>
          <p:cNvPr id="3074" name="Picture 2" descr="D:\1 ШКОЛА\10 КЛАСС\Проект\! ПРОЕКТ\Картинки\к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4" y="351347"/>
            <a:ext cx="690561" cy="7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419100"/>
            <a:ext cx="5105400" cy="74295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3" y="1762125"/>
            <a:ext cx="10772775" cy="41243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Разработка структуры и контента сайта.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 дизайна сайта в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выбранной цветовой палитры, шрифтов, изображений.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Создание логотипа сайта, кнопок перехода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 помощью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Phiton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Проведение отладки и тестирования готовой работы.</a:t>
            </a:r>
          </a:p>
        </p:txBody>
      </p:sp>
      <p:pic>
        <p:nvPicPr>
          <p:cNvPr id="4098" name="Picture 2" descr="D:\1 ШКОЛА\10 КЛАСС\Проект\! ПРОЕКТ\Картинки\к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0272" y="591785"/>
            <a:ext cx="1670628" cy="4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1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425860"/>
            <a:ext cx="3543300" cy="8810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D:\1 ШКОЛА\10 КЛАСС\Проект\! ПРОЕКТ\Картинки\к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230599"/>
            <a:ext cx="1076325" cy="89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742949" y="1457324"/>
            <a:ext cx="10734675" cy="13239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При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подготовке к реализации проекта был проведен опрос среди 60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разного возраста и пола. По итогам проведенного опроса были сформированы следующие диаграммы:</a:t>
            </a:r>
          </a:p>
        </p:txBody>
      </p:sp>
      <p:pic>
        <p:nvPicPr>
          <p:cNvPr id="7" name="image3.png" descr="Диаграмма ответов в Формах. Вопрос: Вы когда-нибудь замечали связь между футболом и модой?&#10;. Количество ответов: 60 ответов.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199" y="3407410"/>
            <a:ext cx="7305675" cy="2869566"/>
          </a:xfrm>
          <a:prstGeom prst="rect">
            <a:avLst/>
          </a:prstGeom>
          <a:ln/>
        </p:spPr>
      </p:pic>
      <p:sp>
        <p:nvSpPr>
          <p:cNvPr id="8" name="Скругленный прямоугольник 7"/>
          <p:cNvSpPr/>
          <p:nvPr/>
        </p:nvSpPr>
        <p:spPr>
          <a:xfrm>
            <a:off x="7210425" y="5095874"/>
            <a:ext cx="4648199" cy="847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 респондентов о связи футбола и моды</a:t>
            </a:r>
          </a:p>
        </p:txBody>
      </p:sp>
    </p:spTree>
    <p:extLst>
      <p:ext uri="{BB962C8B-B14F-4D97-AF65-F5344CB8AC3E}">
        <p14:creationId xmlns:p14="http://schemas.microsoft.com/office/powerpoint/2010/main" val="259841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png" descr="Диаграмма ответов в Формах. Вопрос: Кажется ли вам, что фанаты футбола носят одежду, связанную с этой субкультурой?&#10;. Количество ответов: 60 ответов.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334" y="513079"/>
            <a:ext cx="6000115" cy="2658745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6" name="image5.png" descr="Диаграмма ответов в Формах. Вопрос: Как вы считаете, влияет ли стиль одежды футбольных фанатов на современную моду?&#10;. Количество ответов: 60 ответов.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19445" y="3781425"/>
            <a:ext cx="5967729" cy="2662555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5915024" y="1952625"/>
            <a:ext cx="4562475" cy="9185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 участников опроса о стиле одежды фанатов футбола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00225" y="5112702"/>
            <a:ext cx="4534533" cy="932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Влияние стиля футбольных фанатов на современную моду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50" y="458859"/>
            <a:ext cx="4333875" cy="834471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</a:t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66750" y="1609725"/>
            <a:ext cx="10858499" cy="4857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дизайна сайта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проекта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2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новых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каркасные макеты, которые отображает структуру и компоненты сайта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FootballFashion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(логотип, центральное фото, основное содержимое). Элементами сайта послужили – логотип, текстовые блоки, фотографии, кнопки, элементы анимации.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Разработка визуального дизайна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шрифтов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цветовая палитра сайта.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Иконки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изображения: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легко интегрируются внешние изображения и иконки. Были использованы тематические изображения и фотографии, которые загружены в библиотеку и, в дальнейшем, оптимизированы в рамках задуманного дизайна. </a:t>
            </a:r>
          </a:p>
        </p:txBody>
      </p:sp>
      <p:pic>
        <p:nvPicPr>
          <p:cNvPr id="6146" name="Picture 2" descr="D:\1 ШКОЛА\10 КЛАСС\Проект\! ПРОЕКТ\Картинки\к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7" y="526568"/>
            <a:ext cx="1466850" cy="64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30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1574</Words>
  <Application>Microsoft Office PowerPoint</Application>
  <PresentationFormat>Произвольный</PresentationFormat>
  <Paragraphs>128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Создание информационного сайта  «Мировые бренды в моде футбольных фанатов»</vt:lpstr>
      <vt:lpstr>Оглавление</vt:lpstr>
      <vt:lpstr>Введение</vt:lpstr>
      <vt:lpstr>Актуальность проекта</vt:lpstr>
      <vt:lpstr>Цели проекта</vt:lpstr>
      <vt:lpstr>Задачи проекта</vt:lpstr>
      <vt:lpstr>Подготовка</vt:lpstr>
      <vt:lpstr>Презентация PowerPoint</vt:lpstr>
      <vt:lpstr> Основная часть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и отладка</vt:lpstr>
      <vt:lpstr>Выводы</vt:lpstr>
      <vt:lpstr>Презентация PowerPoint</vt:lpstr>
      <vt:lpstr>Список используемой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Sony</cp:lastModifiedBy>
  <cp:revision>152</cp:revision>
  <dcterms:created xsi:type="dcterms:W3CDTF">2024-12-14T11:30:04Z</dcterms:created>
  <dcterms:modified xsi:type="dcterms:W3CDTF">2024-12-23T15:55:22Z</dcterms:modified>
</cp:coreProperties>
</file>