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9" r:id="rId4"/>
    <p:sldId id="260" r:id="rId5"/>
    <p:sldId id="267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8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F033C-6E3C-40E0-BFCA-0DD5B51144DC}" type="datetimeFigureOut">
              <a:rPr lang="zh-TW" altLang="en-US" smtClean="0"/>
              <a:t>2015/12/11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2E73-7439-4785-982E-1CC2A045C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58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2E73-7439-4785-982E-1CC2A045C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2E73-7439-4785-982E-1CC2A045C6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1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2E73-7439-4785-982E-1CC2A045C6E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ChangeArrowheads="1"/>
          </p:cNvSpPr>
          <p:nvPr userDrawn="1"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Line 18"/>
          <p:cNvSpPr>
            <a:spLocks noChangeShapeType="1"/>
          </p:cNvSpPr>
          <p:nvPr userDrawn="1"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19201" y="1295400"/>
            <a:ext cx="10164233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0E7EDC-7E4D-4634-A717-0531F608D951}" type="slidenum">
              <a:rPr lang="en-US" altLang="zh-TW">
                <a:solidFill>
                  <a:srgbClr val="5B5249"/>
                </a:solidFill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5B5249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78745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34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5483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5483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729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889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295400"/>
            <a:ext cx="10972800" cy="45307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01849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5483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853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3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3923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45933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9111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37335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624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78549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9257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5B5249"/>
              </a:solidFill>
              <a:ea typeface="新細明體" panose="02020500000000000000" pitchFamily="18" charset="-12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chemeClr val="tx1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5B5249"/>
              </a:solidFill>
              <a:ea typeface="新細明體" panose="02020500000000000000" pitchFamily="18" charset="-120"/>
            </a:endParaRPr>
          </a:p>
        </p:txBody>
      </p:sp>
      <p:sp>
        <p:nvSpPr>
          <p:cNvPr id="1030" name="Freeform 18"/>
          <p:cNvSpPr>
            <a:spLocks noChangeArrowheads="1"/>
          </p:cNvSpPr>
          <p:nvPr userDrawn="1"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31" name="Text Box 19"/>
          <p:cNvSpPr txBox="1">
            <a:spLocks noChangeArrowheads="1"/>
          </p:cNvSpPr>
          <p:nvPr userDrawn="1"/>
        </p:nvSpPr>
        <p:spPr bwMode="auto">
          <a:xfrm>
            <a:off x="11176000" y="640080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r"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r"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r"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r"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fld id="{0C14C895-B382-44EF-8BA7-64E7A58F6A83}" type="slidenum">
              <a:rPr lang="en-US" altLang="zh-TW" smtClean="0"/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390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339933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細明體" panose="02020509000000000000" pitchFamily="49" charset="-12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anose="05000000000000000000" pitchFamily="2" charset="2"/>
        <a:buChar char="n"/>
        <a:defRPr kumimoji="1"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75000"/>
        <a:buFont typeface="Wingdings" panose="05000000000000000000" pitchFamily="2" charset="2"/>
        <a:buChar char="r"/>
        <a:defRPr kumimoji="1"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70000"/>
        <a:buFont typeface="Wingdings" panose="05000000000000000000" pitchFamily="2" charset="2"/>
        <a:buChar char="p"/>
        <a:defRPr kumimoji="1"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60000"/>
        <a:buFont typeface="Wingdings" panose="05000000000000000000" pitchFamily="2" charset="2"/>
        <a:buChar char="r"/>
        <a:defRPr kumimoji="1"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5000"/>
        <a:buFont typeface="Wingdings" panose="05000000000000000000" pitchFamily="2" charset="2"/>
        <a:buChar char="n"/>
        <a:defRPr kumimoji="1"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QuijoTeDe/Final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erjs.com/" TargetMode="External"/><Relationship Id="rId2" Type="http://schemas.openxmlformats.org/officeDocument/2006/relationships/hyperlink" Target="https://developer.mozilla.org/en-US/docs/Web/API/MediaDevices/getUserMed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2090" y="2142700"/>
            <a:ext cx="8655491" cy="83251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/>
              <a:t>Video Conference App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5883" y="4490114"/>
            <a:ext cx="7162800" cy="2141538"/>
          </a:xfrm>
        </p:spPr>
        <p:txBody>
          <a:bodyPr/>
          <a:lstStyle/>
          <a:p>
            <a:pPr algn="ctr" eaLnBrk="1" hangingPunct="1"/>
            <a:r>
              <a:rPr lang="zh-TW" altLang="en-US" sz="2800" dirty="0" smtClean="0">
                <a:ea typeface="+mn-ea"/>
              </a:rPr>
              <a:t>邱仁豪</a:t>
            </a:r>
            <a:r>
              <a:rPr lang="zh-TW" altLang="en-US" sz="2800" b="1" dirty="0" smtClean="0">
                <a:ea typeface="+mn-ea"/>
              </a:rPr>
              <a:t> </a:t>
            </a:r>
            <a:r>
              <a:rPr lang="en-US" altLang="zh-TW" sz="2800" dirty="0" smtClean="0">
                <a:ea typeface="+mn-ea"/>
              </a:rPr>
              <a:t>102502542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TW" dirty="0" err="1" smtClean="0"/>
              <a:t>Dept</a:t>
            </a:r>
            <a:r>
              <a:rPr lang="en-US" altLang="zh-TW" dirty="0" smtClean="0"/>
              <a:t> of Computer Science &amp; Information Engineering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TW" dirty="0" smtClean="0"/>
              <a:t>National Central University, Taiwan</a:t>
            </a:r>
          </a:p>
        </p:txBody>
      </p:sp>
    </p:spTree>
    <p:extLst>
      <p:ext uri="{BB962C8B-B14F-4D97-AF65-F5344CB8AC3E}">
        <p14:creationId xmlns:p14="http://schemas.microsoft.com/office/powerpoint/2010/main" val="32862865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964" y="2919484"/>
            <a:ext cx="10972800" cy="1202139"/>
          </a:xfrm>
        </p:spPr>
        <p:txBody>
          <a:bodyPr/>
          <a:lstStyle/>
          <a:p>
            <a:r>
              <a:rPr lang="en-US" altLang="zh-TW" sz="4000" dirty="0">
                <a:hlinkClick r:id="rId2"/>
              </a:rPr>
              <a:t>https://github.com/DonQuijoTeDe/Final-Project</a:t>
            </a:r>
            <a:endParaRPr lang="en-US" altLang="zh-TW" sz="4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4046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8782" y="465470"/>
            <a:ext cx="10972800" cy="788987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54457"/>
            <a:ext cx="10972800" cy="453072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Method</a:t>
            </a:r>
          </a:p>
          <a:p>
            <a:r>
              <a:rPr lang="en-US" altLang="zh-TW" dirty="0" smtClean="0"/>
              <a:t>Debug</a:t>
            </a:r>
          </a:p>
          <a:p>
            <a:r>
              <a:rPr lang="en-US" altLang="zh-TW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1637370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6413"/>
            <a:ext cx="10972800" cy="788987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 conference is a web app that can enable a local user to communicate with a remote user</a:t>
            </a:r>
          </a:p>
          <a:p>
            <a:r>
              <a:rPr lang="en-US" altLang="zh-TW" dirty="0" smtClean="0"/>
              <a:t>It does not have echo problem</a:t>
            </a:r>
          </a:p>
          <a:p>
            <a:r>
              <a:rPr lang="en-US" altLang="zh-TW" dirty="0" smtClean="0"/>
              <a:t>It is real time</a:t>
            </a:r>
          </a:p>
        </p:txBody>
      </p:sp>
    </p:spTree>
    <p:extLst>
      <p:ext uri="{BB962C8B-B14F-4D97-AF65-F5344CB8AC3E}">
        <p14:creationId xmlns:p14="http://schemas.microsoft.com/office/powerpoint/2010/main" val="6299761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00" y="378601"/>
            <a:ext cx="9030247" cy="6347052"/>
          </a:xfrm>
        </p:spPr>
      </p:pic>
    </p:spTree>
    <p:extLst>
      <p:ext uri="{BB962C8B-B14F-4D97-AF65-F5344CB8AC3E}">
        <p14:creationId xmlns:p14="http://schemas.microsoft.com/office/powerpoint/2010/main" val="22696452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6413"/>
            <a:ext cx="10972800" cy="788987"/>
          </a:xfrm>
        </p:spPr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MediaDevices.getUserMedia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://developer.mozilla.org/en-US/docs/Web/API/MediaDevices/getUserMedia</a:t>
            </a:r>
            <a:endParaRPr lang="en-US" altLang="zh-TW" dirty="0"/>
          </a:p>
          <a:p>
            <a:r>
              <a:rPr lang="en-US" altLang="zh-TW" dirty="0" err="1" smtClean="0"/>
              <a:t>PeerJS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hlinkClick r:id="rId3"/>
              </a:rPr>
              <a:t>http://peerjs.com/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171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6413"/>
            <a:ext cx="10972800" cy="788987"/>
          </a:xfrm>
        </p:spPr>
        <p:txBody>
          <a:bodyPr/>
          <a:lstStyle/>
          <a:p>
            <a:r>
              <a:rPr lang="en-US" altLang="zh-TW" dirty="0" smtClean="0"/>
              <a:t>Debug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Compatibility :  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</a:t>
            </a:r>
            <a:r>
              <a:rPr lang="en-US" altLang="zh-TW" dirty="0" smtClean="0"/>
              <a:t>hrome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(requested contents insecure problem)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FireFox</a:t>
            </a:r>
            <a:r>
              <a:rPr lang="en-US" altLang="zh-TW" dirty="0"/>
              <a:t> </a:t>
            </a:r>
            <a:r>
              <a:rPr lang="en-US" altLang="zh-TW" dirty="0" smtClean="0"/>
              <a:t>(still debugging)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25348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6413"/>
            <a:ext cx="10972800" cy="788987"/>
          </a:xfrm>
        </p:spPr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Real </a:t>
            </a:r>
            <a:r>
              <a:rPr lang="en-US" altLang="zh-TW" dirty="0"/>
              <a:t>t</a:t>
            </a:r>
            <a:r>
              <a:rPr lang="en-US" altLang="zh-TW" dirty="0" smtClean="0"/>
              <a:t>ime user list</a:t>
            </a:r>
          </a:p>
          <a:p>
            <a:r>
              <a:rPr lang="en-US" altLang="zh-TW" dirty="0" smtClean="0"/>
              <a:t>Chat with 2+ people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e.g. Skype</a:t>
            </a:r>
          </a:p>
          <a:p>
            <a:r>
              <a:rPr lang="en-US" altLang="zh-TW" dirty="0" smtClean="0"/>
              <a:t>Streaming 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e.g. Twitch</a:t>
            </a:r>
          </a:p>
          <a:p>
            <a:r>
              <a:rPr lang="en-US" altLang="zh-TW" dirty="0" smtClean="0"/>
              <a:t>Across IOS and Android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0933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7648" y="3001371"/>
            <a:ext cx="9353266" cy="12294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7200" dirty="0" smtClean="0"/>
              <a:t>Thank you for listening 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618453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IS">
  <a:themeElements>
    <a:clrScheme name="LCIS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LCIS">
      <a:majorFont>
        <a:latin typeface="Garamond"/>
        <a:ea typeface="細明體"/>
        <a:cs typeface=""/>
      </a:majorFont>
      <a:minorFont>
        <a:latin typeface="Times New Roman"/>
        <a:ea typeface="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CIS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IS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IS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IS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IS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111</Words>
  <Application>Microsoft Office PowerPoint</Application>
  <PresentationFormat>寬螢幕</PresentationFormat>
  <Paragraphs>34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細明體</vt:lpstr>
      <vt:lpstr>新細明體</vt:lpstr>
      <vt:lpstr>標楷體</vt:lpstr>
      <vt:lpstr>Arial</vt:lpstr>
      <vt:lpstr>Calibri</vt:lpstr>
      <vt:lpstr>Garamond</vt:lpstr>
      <vt:lpstr>Times New Roman</vt:lpstr>
      <vt:lpstr>Wingdings</vt:lpstr>
      <vt:lpstr>LCIS</vt:lpstr>
      <vt:lpstr>Video Conference App</vt:lpstr>
      <vt:lpstr>PowerPoint 簡報</vt:lpstr>
      <vt:lpstr>Outline</vt:lpstr>
      <vt:lpstr>Introduction</vt:lpstr>
      <vt:lpstr>PowerPoint 簡報</vt:lpstr>
      <vt:lpstr>Method</vt:lpstr>
      <vt:lpstr>Debug</vt:lpstr>
      <vt:lpstr>Future work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邱仁豪</dc:creator>
  <cp:lastModifiedBy>邱仁豪</cp:lastModifiedBy>
  <cp:revision>56</cp:revision>
  <dcterms:created xsi:type="dcterms:W3CDTF">2015-12-06T09:08:28Z</dcterms:created>
  <dcterms:modified xsi:type="dcterms:W3CDTF">2015-12-11T06:23:47Z</dcterms:modified>
</cp:coreProperties>
</file>