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Helvetica Neue"/>
          <a:ea typeface="Helvetica Neue"/>
          <a:cs typeface="Helvetica Neue"/>
        </a:font>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firstCol>
    <a:lastRow>
      <a:tcTxStyle b="off" i="off">
        <a:font>
          <a:latin typeface="Helvetica Neue"/>
          <a:ea typeface="Helvetica Neue"/>
          <a:cs typeface="Helvetica Neue"/>
        </a:font>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54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23232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535709"/>
          <c:y val="0.0714208"/>
          <c:w val="0.729337"/>
          <c:h val="0.814806"/>
        </c:manualLayout>
      </c:layout>
      <c:barChart>
        <c:barDir val="col"/>
        <c:grouping val="clustered"/>
        <c:varyColors val="0"/>
        <c:ser>
          <c:idx val="1"/>
          <c:order val="0"/>
          <c:tx>
            <c:strRef>
              <c:f>Sheet1!$A$3</c:f>
              <c:strCache>
                <c:ptCount val="1"/>
                <c:pt idx="0">
                  <c:v>Region 2</c:v>
                </c:pt>
              </c:strCache>
            </c:strRef>
          </c:tx>
          <c:spPr>
            <a:solidFill>
              <a:srgbClr val="232323"/>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30"/>
        <c:overlap val="-20"/>
        <c:axId val="2094734555"/>
        <c:axId val="2094734556"/>
      </c:barChart>
      <c:lineChart>
        <c:grouping val="standard"/>
        <c:varyColors val="0"/>
        <c:ser>
          <c:idx val="0"/>
          <c:order val="1"/>
          <c:tx>
            <c:strRef>
              <c:f>Sheet1!$A$2</c:f>
              <c:strCache>
                <c:ptCount val="1"/>
                <c:pt idx="0">
                  <c:v>Region 1</c:v>
                </c:pt>
              </c:strCache>
            </c:strRef>
          </c:tx>
          <c:spPr>
            <a:solidFill>
              <a:srgbClr val="FFFFFF"/>
            </a:solidFill>
            <a:ln w="76200" cap="flat">
              <a:solidFill>
                <a:srgbClr val="7F6964"/>
              </a:solidFill>
              <a:prstDash val="solid"/>
              <a:miter lim="400000"/>
            </a:ln>
            <a:effectLst/>
          </c:spPr>
          <c:marker>
            <c:symbol val="circle"/>
            <c:size val="14"/>
            <c:spPr>
              <a:solidFill>
                <a:srgbClr val="FFFFFF"/>
              </a:solidFill>
              <a:ln w="76200" cap="flat">
                <a:solidFill>
                  <a:srgbClr val="7F6964"/>
                </a:solidFill>
                <a:prstDash val="solid"/>
                <a:miter lim="400000"/>
              </a:ln>
              <a:effectLst/>
            </c:spPr>
          </c:marker>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b"/>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mooth val="0"/>
        </c:ser>
        <c:marker val="1"/>
        <c:axId val="2094734552"/>
        <c:axId val="2094734553"/>
      </c:lineChart>
      <c:catAx>
        <c:axId val="2094734552"/>
        <c:scaling>
          <c:orientation val="minMax"/>
        </c:scaling>
        <c:delete val="0"/>
        <c:axPos val="b"/>
        <c:majorGridlines>
          <c:spPr>
            <a:ln w="12700" cap="flat">
              <a:solidFill>
                <a:srgbClr val="232323"/>
              </a:solidFill>
              <a:prstDash val="solid"/>
              <a:miter lim="400000"/>
            </a:ln>
          </c:spPr>
        </c:majorGridlines>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232323"/>
              </a:solidFill>
              <a:prstDash val="solid"/>
              <a:miter lim="400000"/>
            </a:ln>
          </c:spPr>
        </c:majorGridlines>
        <c:minorGridlines>
          <c:spPr>
            <a:ln w="6350" cap="flat">
              <a:solidFill>
                <a:srgbClr val="B8B8B8"/>
              </a:solidFill>
              <a:prstDash val="solid"/>
              <a:miter lim="400000"/>
            </a:ln>
          </c:spPr>
        </c:minorGridlines>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2"/>
        <c:crosses val="autoZero"/>
        <c:crossBetween val="between"/>
        <c:majorUnit val="25"/>
        <c:minorUnit val="12.5"/>
      </c:valAx>
      <c:catAx>
        <c:axId val="2094734555"/>
        <c:scaling>
          <c:orientation val="minMax"/>
        </c:scaling>
        <c:delete val="0"/>
        <c:axPos val="b"/>
        <c:majorTickMark val="out"/>
        <c:minorTickMark val="none"/>
        <c:tickLblPos val="none"/>
        <c:spPr>
          <a:ln w="12700" cap="flat">
            <a:noFill/>
            <a:prstDash val="solid"/>
            <a:miter lim="400000"/>
          </a:ln>
        </c:spPr>
        <c:crossAx val="2094734556"/>
        <c:crosses val="autoZero"/>
        <c:auto val="1"/>
        <c:lblAlgn val="ctr"/>
        <c:noMultiLvlLbl val="1"/>
      </c:catAx>
      <c:valAx>
        <c:axId val="2094734556"/>
        <c:scaling>
          <c:orientation val="minMax"/>
        </c:scaling>
        <c:delete val="0"/>
        <c:axPos val="r"/>
        <c:majorGridlines>
          <c:spPr>
            <a:ln w="12700" cap="flat">
              <a:solidFill>
                <a:srgbClr val="232323"/>
              </a:solidFill>
              <a:prstDash val="solid"/>
              <a:miter lim="400000"/>
            </a:ln>
          </c:spPr>
        </c:majorGridlines>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5"/>
        <c:crosses val="max"/>
        <c:crossBetween val="between"/>
        <c:majorUnit val="17.5"/>
        <c:minorUnit val="8.75"/>
      </c:valAx>
      <c:spPr>
        <a:noFill/>
        <a:ln w="12700" cap="flat">
          <a:solidFill>
            <a:srgbClr val="000000"/>
          </a:solidFill>
          <a:prstDash val="solid"/>
          <a:miter lim="400000"/>
        </a:ln>
        <a:effectLst/>
      </c:spPr>
    </c:plotArea>
    <c:legend>
      <c:legendPos val="r"/>
      <c:layout>
        <c:manualLayout>
          <c:xMode val="edge"/>
          <c:yMode val="edge"/>
          <c:x val="0.883762"/>
          <c:y val="0.0232805"/>
          <c:w val="0.116238"/>
          <c:h val="0.128716"/>
        </c:manualLayout>
      </c:layout>
      <c:overlay val="1"/>
      <c:spPr>
        <a:noFill/>
        <a:ln w="12700" cap="flat">
          <a:noFill/>
          <a:miter lim="400000"/>
        </a:ln>
        <a:effectLst/>
      </c:spPr>
      <c:txPr>
        <a:bodyPr rot="0"/>
        <a:lstStyle/>
        <a:p>
          <a:pPr>
            <a:defRPr b="0" i="0" strike="noStrike" sz="1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3409"/>
          <c:y val="0.0669032"/>
          <c:w val="0.881591"/>
          <c:h val="0.728241"/>
        </c:manualLayout>
      </c:layout>
      <c:barChart>
        <c:barDir val="col"/>
        <c:grouping val="clustered"/>
        <c:varyColors val="0"/>
        <c:ser>
          <c:idx val="0"/>
          <c:order val="0"/>
          <c:tx>
            <c:strRef>
              <c:f>Sheet1!$A$2</c:f>
              <c:strCache>
                <c:ptCount val="1"/>
                <c:pt idx="0">
                  <c:v>Region 1</c:v>
                </c:pt>
              </c:strCache>
            </c:strRef>
          </c:tx>
          <c:spPr>
            <a:solidFill>
              <a:srgbClr val="232323"/>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7F6964"/>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30"/>
        <c:overlap val="-20"/>
        <c:axId val="2094734552"/>
        <c:axId val="2094734553"/>
      </c:barChart>
      <c:catAx>
        <c:axId val="2094734552"/>
        <c:scaling>
          <c:orientation val="minMax"/>
        </c:scaling>
        <c:delete val="0"/>
        <c:axPos val="b"/>
        <c:majorGridlines>
          <c:spPr>
            <a:ln w="12700" cap="flat">
              <a:solidFill>
                <a:srgbClr val="232323"/>
              </a:solidFill>
              <a:prstDash val="solid"/>
              <a:miter lim="400000"/>
            </a:ln>
          </c:spPr>
        </c:majorGridlines>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232323"/>
              </a:solidFill>
              <a:prstDash val="solid"/>
              <a:miter lim="400000"/>
            </a:ln>
          </c:spPr>
        </c:majorGridlines>
        <c:minorGridlines>
          <c:spPr>
            <a:ln w="6350" cap="flat">
              <a:solidFill>
                <a:srgbClr val="B8B8B8"/>
              </a:solidFill>
              <a:prstDash val="solid"/>
              <a:miter lim="400000"/>
            </a:ln>
          </c:spPr>
        </c:minorGridlines>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2"/>
        <c:crosses val="autoZero"/>
        <c:crossBetween val="between"/>
        <c:majorUnit val="25"/>
        <c:minorUnit val="12.5"/>
      </c:valAx>
      <c:spPr>
        <a:noFill/>
        <a:ln w="12700" cap="flat">
          <a:solidFill>
            <a:srgbClr val="000000"/>
          </a:solidFill>
          <a:prstDash val="solid"/>
          <a:miter lim="400000"/>
        </a:ln>
        <a:effectLst/>
      </c:spPr>
    </c:plotArea>
    <c:legend>
      <c:legendPos val="b"/>
      <c:layout>
        <c:manualLayout>
          <c:xMode val="edge"/>
          <c:yMode val="edge"/>
          <c:x val="0.118234"/>
          <c:y val="0.938922"/>
          <c:w val="0.88056"/>
          <c:h val="0.0610777"/>
        </c:manualLayout>
      </c:layout>
      <c:overlay val="1"/>
      <c:spPr>
        <a:noFill/>
        <a:ln w="12700" cap="flat">
          <a:noFill/>
          <a:miter lim="400000"/>
        </a:ln>
        <a:effectLst/>
      </c:spPr>
      <c:txPr>
        <a:bodyPr rot="0"/>
        <a:lstStyle/>
        <a:p>
          <a:pPr>
            <a:defRPr b="0" i="0" strike="noStrike" sz="1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59349"/>
          <c:y val="0.0669032"/>
          <c:w val="0.899065"/>
          <c:h val="0.728241"/>
        </c:manualLayout>
      </c:layout>
      <c:barChart>
        <c:barDir val="col"/>
        <c:grouping val="clustered"/>
        <c:varyColors val="0"/>
        <c:ser>
          <c:idx val="0"/>
          <c:order val="0"/>
          <c:tx>
            <c:strRef>
              <c:f>Sheet1!$A$2</c:f>
              <c:strCache>
                <c:ptCount val="1"/>
                <c:pt idx="0">
                  <c:v>Region 1</c:v>
                </c:pt>
              </c:strCache>
            </c:strRef>
          </c:tx>
          <c:spPr>
            <a:solidFill>
              <a:srgbClr val="232323"/>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7F6964"/>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30"/>
        <c:overlap val="-20"/>
        <c:axId val="2094734552"/>
        <c:axId val="2094734553"/>
      </c:barChart>
      <c:catAx>
        <c:axId val="2094734552"/>
        <c:scaling>
          <c:orientation val="minMax"/>
        </c:scaling>
        <c:delete val="0"/>
        <c:axPos val="b"/>
        <c:majorGridlines>
          <c:spPr>
            <a:ln w="12700" cap="flat">
              <a:solidFill>
                <a:srgbClr val="232323"/>
              </a:solidFill>
              <a:prstDash val="solid"/>
              <a:miter lim="400000"/>
            </a:ln>
          </c:spPr>
        </c:majorGridlines>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232323"/>
              </a:solidFill>
              <a:prstDash val="solid"/>
              <a:miter lim="400000"/>
            </a:ln>
          </c:spPr>
        </c:majorGridlines>
        <c:minorGridlines>
          <c:spPr>
            <a:ln w="6350" cap="flat">
              <a:solidFill>
                <a:srgbClr val="B8B8B8"/>
              </a:solidFill>
              <a:prstDash val="solid"/>
              <a:miter lim="400000"/>
            </a:ln>
          </c:spPr>
        </c:minorGridlines>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2"/>
        <c:crosses val="autoZero"/>
        <c:crossBetween val="between"/>
        <c:majorUnit val="25"/>
        <c:minorUnit val="12.5"/>
      </c:valAx>
      <c:spPr>
        <a:noFill/>
        <a:ln w="12700" cap="flat">
          <a:solidFill>
            <a:srgbClr val="000000"/>
          </a:solidFill>
          <a:prstDash val="solid"/>
          <a:miter lim="400000"/>
        </a:ln>
        <a:effectLst/>
      </c:spPr>
    </c:plotArea>
    <c:legend>
      <c:legendPos val="b"/>
      <c:layout>
        <c:manualLayout>
          <c:xMode val="edge"/>
          <c:yMode val="edge"/>
          <c:x val="0.100016"/>
          <c:y val="0.938922"/>
          <c:w val="0.899984"/>
          <c:h val="0.0610777"/>
        </c:manualLayout>
      </c:layout>
      <c:overlay val="1"/>
      <c:spPr>
        <a:noFill/>
        <a:ln w="12700" cap="flat">
          <a:noFill/>
          <a:miter lim="400000"/>
        </a:ln>
        <a:effectLst/>
      </c:spPr>
      <c:txPr>
        <a:bodyPr rot="0"/>
        <a:lstStyle/>
        <a:p>
          <a:pPr>
            <a:defRPr b="0" i="0" strike="noStrike" sz="1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p:nvPr>
            <p:ph type="sldImg"/>
          </p:nvPr>
        </p:nvSpPr>
        <p:spPr>
          <a:xfrm>
            <a:off x="1143000" y="685800"/>
            <a:ext cx="4572000" cy="3429000"/>
          </a:xfrm>
          <a:prstGeom prst="rect">
            <a:avLst/>
          </a:prstGeom>
        </p:spPr>
        <p:txBody>
          <a:bodyPr/>
          <a:lstStyle/>
          <a:p>
            <a:pPr/>
          </a:p>
        </p:txBody>
      </p:sp>
      <p:sp>
        <p:nvSpPr>
          <p:cNvPr id="403" name="Shape 40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3000">
        <a:latin typeface="Lucida Grande"/>
        <a:ea typeface="Lucida Grande"/>
        <a:cs typeface="Lucida Grande"/>
        <a:sym typeface="Lucida Grande"/>
      </a:defRPr>
    </a:lvl1pPr>
    <a:lvl2pPr indent="228600" defTabSz="584200" latinLnBrk="0">
      <a:defRPr sz="3000">
        <a:latin typeface="Lucida Grande"/>
        <a:ea typeface="Lucida Grande"/>
        <a:cs typeface="Lucida Grande"/>
        <a:sym typeface="Lucida Grande"/>
      </a:defRPr>
    </a:lvl2pPr>
    <a:lvl3pPr indent="457200" defTabSz="584200" latinLnBrk="0">
      <a:defRPr sz="3000">
        <a:latin typeface="Lucida Grande"/>
        <a:ea typeface="Lucida Grande"/>
        <a:cs typeface="Lucida Grande"/>
        <a:sym typeface="Lucida Grande"/>
      </a:defRPr>
    </a:lvl3pPr>
    <a:lvl4pPr indent="685800" defTabSz="584200" latinLnBrk="0">
      <a:defRPr sz="3000">
        <a:latin typeface="Lucida Grande"/>
        <a:ea typeface="Lucida Grande"/>
        <a:cs typeface="Lucida Grande"/>
        <a:sym typeface="Lucida Grande"/>
      </a:defRPr>
    </a:lvl4pPr>
    <a:lvl5pPr indent="914400" defTabSz="584200" latinLnBrk="0">
      <a:defRPr sz="3000">
        <a:latin typeface="Lucida Grande"/>
        <a:ea typeface="Lucida Grande"/>
        <a:cs typeface="Lucida Grande"/>
        <a:sym typeface="Lucida Grande"/>
      </a:defRPr>
    </a:lvl5pPr>
    <a:lvl6pPr indent="1143000" defTabSz="584200" latinLnBrk="0">
      <a:defRPr sz="3000">
        <a:latin typeface="Lucida Grande"/>
        <a:ea typeface="Lucida Grande"/>
        <a:cs typeface="Lucida Grande"/>
        <a:sym typeface="Lucida Grande"/>
      </a:defRPr>
    </a:lvl6pPr>
    <a:lvl7pPr indent="1371600" defTabSz="584200" latinLnBrk="0">
      <a:defRPr sz="3000">
        <a:latin typeface="Lucida Grande"/>
        <a:ea typeface="Lucida Grande"/>
        <a:cs typeface="Lucida Grande"/>
        <a:sym typeface="Lucida Grande"/>
      </a:defRPr>
    </a:lvl7pPr>
    <a:lvl8pPr indent="1600200" defTabSz="584200" latinLnBrk="0">
      <a:defRPr sz="3000">
        <a:latin typeface="Lucida Grande"/>
        <a:ea typeface="Lucida Grande"/>
        <a:cs typeface="Lucida Grande"/>
        <a:sym typeface="Lucida Grande"/>
      </a:defRPr>
    </a:lvl8pPr>
    <a:lvl9pPr indent="1828800" defTabSz="584200" latinLnBrk="0">
      <a:defRPr sz="30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3.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facebook.com/GraphicNode" TargetMode="External"/><Relationship Id="rId3" Type="http://schemas.openxmlformats.org/officeDocument/2006/relationships/hyperlink" Target="http://graphicnode.com/" TargetMode="External"/><Relationship Id="rId4" Type="http://schemas.openxmlformats.org/officeDocument/2006/relationships/hyperlink" Target="https://twitter.com/graphicnode" TargetMode="External"/><Relationship Id="rId5" Type="http://schemas.openxmlformats.org/officeDocument/2006/relationships/hyperlink" Target="mailto:support@graphicnode.com?subject=Support" TargetMode="Externa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8" name="Shape 18"/>
          <p:cNvSpPr/>
          <p:nvPr/>
        </p:nvSpPr>
        <p:spPr>
          <a:xfrm>
            <a:off x="3361858" y="5239082"/>
            <a:ext cx="6263073" cy="2"/>
          </a:xfrm>
          <a:prstGeom prst="line">
            <a:avLst/>
          </a:prstGeom>
          <a:ln w="254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 name="Shape 19"/>
          <p:cNvSpPr/>
          <p:nvPr>
            <p:ph type="body" sz="quarter" idx="13"/>
          </p:nvPr>
        </p:nvSpPr>
        <p:spPr>
          <a:xfrm>
            <a:off x="5750005" y="1054099"/>
            <a:ext cx="1506221" cy="2667001"/>
          </a:xfrm>
          <a:prstGeom prst="rect">
            <a:avLst/>
          </a:prstGeom>
        </p:spPr>
        <p:txBody>
          <a:bodyPr wrap="none">
            <a:spAutoFit/>
          </a:bodyPr>
          <a:lstStyle>
            <a:lvl1pPr marL="0" indent="0" algn="ctr">
              <a:spcBef>
                <a:spcPts val="0"/>
              </a:spcBef>
              <a:buSzTx/>
              <a:buNone/>
              <a:defRPr b="1" sz="16000">
                <a:solidFill>
                  <a:srgbClr val="232323"/>
                </a:solidFill>
                <a:latin typeface="Didot"/>
                <a:ea typeface="Didot"/>
                <a:cs typeface="Didot"/>
                <a:sym typeface="Didot"/>
              </a:defRPr>
            </a:lvl1pPr>
          </a:lstStyle>
          <a:p>
            <a:pPr/>
            <a:r>
              <a:t>B</a:t>
            </a:r>
          </a:p>
        </p:txBody>
      </p:sp>
      <p:sp>
        <p:nvSpPr>
          <p:cNvPr id="20" name="Shape 20"/>
          <p:cNvSpPr/>
          <p:nvPr>
            <p:ph type="body" sz="quarter" idx="14"/>
          </p:nvPr>
        </p:nvSpPr>
        <p:spPr>
          <a:xfrm>
            <a:off x="5839669" y="3028950"/>
            <a:ext cx="1301488" cy="673100"/>
          </a:xfrm>
          <a:prstGeom prst="rect">
            <a:avLst/>
          </a:prstGeom>
        </p:spPr>
        <p:txBody>
          <a:bodyPr wrap="none">
            <a:spAutoFit/>
          </a:bodyPr>
          <a:lstStyle>
            <a:lvl1pPr marL="0" indent="0" algn="ctr">
              <a:spcBef>
                <a:spcPts val="0"/>
              </a:spcBef>
              <a:buSzTx/>
              <a:buNone/>
              <a:defRPr cap="all" spc="-380">
                <a:solidFill>
                  <a:srgbClr val="232323"/>
                </a:solidFill>
                <a:latin typeface="Helvetica Neue Light"/>
                <a:ea typeface="Helvetica Neue Light"/>
                <a:cs typeface="Helvetica Neue Light"/>
                <a:sym typeface="Helvetica Neue Light"/>
              </a:defRPr>
            </a:lvl1pPr>
          </a:lstStyle>
          <a:p>
            <a:pPr/>
            <a:r>
              <a:t>Logo</a:t>
            </a:r>
          </a:p>
        </p:txBody>
      </p:sp>
      <p:sp>
        <p:nvSpPr>
          <p:cNvPr id="21" name="Shape 21"/>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 name="Shape 22"/>
          <p:cNvSpPr/>
          <p:nvPr>
            <p:ph type="body" sz="quarter" idx="15"/>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25" name="Group 25">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23" name="Shape 23"/>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 name="Shape 24"/>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8" name="Group 28">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26" name="Shape 26"/>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 name="Shape 27"/>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9" name="Shape 29"/>
          <p:cNvSpPr/>
          <p:nvPr>
            <p:ph type="title"/>
          </p:nvPr>
        </p:nvSpPr>
        <p:spPr>
          <a:xfrm>
            <a:off x="3365500" y="4203700"/>
            <a:ext cx="6261100" cy="914400"/>
          </a:xfrm>
          <a:prstGeom prst="rect">
            <a:avLst/>
          </a:prstGeom>
        </p:spPr>
        <p:txBody>
          <a:bodyPr anchor="b"/>
          <a:lstStyle>
            <a:lvl1pPr>
              <a:defRPr cap="all" sz="6400">
                <a:solidFill>
                  <a:srgbClr val="232323"/>
                </a:solidFill>
                <a:latin typeface="+mn-lt"/>
                <a:ea typeface="+mn-ea"/>
                <a:cs typeface="+mn-cs"/>
                <a:sym typeface="Helvetica Neue Thin"/>
              </a:defRPr>
            </a:lvl1pPr>
          </a:lstStyle>
          <a:p>
            <a:pPr/>
            <a:r>
              <a:t>Текст заголовка</a:t>
            </a:r>
          </a:p>
        </p:txBody>
      </p:sp>
      <p:sp>
        <p:nvSpPr>
          <p:cNvPr id="30" name="Shape 30"/>
          <p:cNvSpPr/>
          <p:nvPr>
            <p:ph type="body" sz="quarter" idx="1"/>
          </p:nvPr>
        </p:nvSpPr>
        <p:spPr>
          <a:xfrm>
            <a:off x="3365500" y="5346700"/>
            <a:ext cx="6261100" cy="469900"/>
          </a:xfrm>
          <a:prstGeom prst="rect">
            <a:avLst/>
          </a:prstGeom>
        </p:spPr>
        <p:txBody>
          <a:bodyPr anchor="t"/>
          <a:lstStyle>
            <a:lvl1pPr marL="0" indent="0" algn="ctr">
              <a:spcBef>
                <a:spcPts val="0"/>
              </a:spcBef>
              <a:buSzTx/>
              <a:buNone/>
              <a:defRPr cap="all" sz="2400">
                <a:latin typeface="Helvetica Neue"/>
                <a:ea typeface="Helvetica Neue"/>
                <a:cs typeface="Helvetica Neue"/>
                <a:sym typeface="Helvetica Neue"/>
              </a:defRPr>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 name="Shape 31"/>
          <p:cNvSpPr/>
          <p:nvPr>
            <p:ph type="sldNum" sz="quarter" idx="2"/>
          </p:nvPr>
        </p:nvSpPr>
        <p:spPr>
          <a:xfrm>
            <a:off x="11384060" y="92964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Right Side &amp; Bullets">
    <p:spTree>
      <p:nvGrpSpPr>
        <p:cNvPr id="1" name=""/>
        <p:cNvGrpSpPr/>
        <p:nvPr/>
      </p:nvGrpSpPr>
      <p:grpSpPr>
        <a:xfrm>
          <a:off x="0" y="0"/>
          <a:ext cx="0" cy="0"/>
          <a:chOff x="0" y="0"/>
          <a:chExt cx="0" cy="0"/>
        </a:xfrm>
      </p:grpSpPr>
      <p:sp>
        <p:nvSpPr>
          <p:cNvPr id="236" name="Shape 236"/>
          <p:cNvSpPr/>
          <p:nvPr/>
        </p:nvSpPr>
        <p:spPr>
          <a:xfrm>
            <a:off x="8559800" y="-1270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 name="Shape 237"/>
          <p:cNvSpPr/>
          <p:nvPr>
            <p:ph type="body" sz="quarter" idx="13"/>
          </p:nvPr>
        </p:nvSpPr>
        <p:spPr>
          <a:xfrm>
            <a:off x="9440623" y="19748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05</a:t>
            </a:r>
          </a:p>
        </p:txBody>
      </p:sp>
      <p:sp>
        <p:nvSpPr>
          <p:cNvPr id="238" name="Shape 238"/>
          <p:cNvSpPr/>
          <p:nvPr>
            <p:ph type="body" sz="quarter" idx="14"/>
          </p:nvPr>
        </p:nvSpPr>
        <p:spPr>
          <a:xfrm>
            <a:off x="9436792" y="48240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241" name="Group 241">
            <a:hlinkClick r:id="" invalidUrl="" action="ppaction://hlinkshowjump?jump=nextslide" tgtFrame="" tooltip="" history="1" highlightClick="0" endSnd="0"/>
          </p:cNvPr>
          <p:cNvGrpSpPr/>
          <p:nvPr/>
        </p:nvGrpSpPr>
        <p:grpSpPr>
          <a:xfrm>
            <a:off x="11036300" y="5617311"/>
            <a:ext cx="313417" cy="436678"/>
            <a:chOff x="0" y="0"/>
            <a:chExt cx="313416" cy="436676"/>
          </a:xfrm>
        </p:grpSpPr>
        <p:sp>
          <p:nvSpPr>
            <p:cNvPr id="239" name="Shape 239"/>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 name="Shape 240"/>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44" name="Group 244">
            <a:hlinkClick r:id="" invalidUrl="" action="ppaction://hlinkshowjump?jump=previousslide" tgtFrame="" tooltip="" history="1" highlightClick="0" endSnd="0"/>
          </p:cNvPr>
          <p:cNvGrpSpPr/>
          <p:nvPr/>
        </p:nvGrpSpPr>
        <p:grpSpPr>
          <a:xfrm>
            <a:off x="10210800" y="5617311"/>
            <a:ext cx="304800" cy="436678"/>
            <a:chOff x="0" y="0"/>
            <a:chExt cx="304800" cy="436676"/>
          </a:xfrm>
        </p:grpSpPr>
        <p:sp>
          <p:nvSpPr>
            <p:cNvPr id="242" name="Shape 242"/>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 name="Shape 243"/>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45" name="Shape 245"/>
          <p:cNvSpPr/>
          <p:nvPr/>
        </p:nvSpPr>
        <p:spPr>
          <a:xfrm>
            <a:off x="787400" y="66421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46" name="Shape 246"/>
          <p:cNvSpPr/>
          <p:nvPr>
            <p:ph type="title"/>
          </p:nvPr>
        </p:nvSpPr>
        <p:spPr>
          <a:xfrm>
            <a:off x="1549400" y="1092200"/>
            <a:ext cx="6273800" cy="2552700"/>
          </a:xfrm>
          <a:prstGeom prst="rect">
            <a:avLst/>
          </a:prstGeom>
        </p:spPr>
        <p:txBody>
          <a:bodyPr/>
          <a:lstStyle>
            <a:lvl1pPr algn="r">
              <a:defRPr>
                <a:latin typeface="+mn-lt"/>
                <a:ea typeface="+mn-ea"/>
                <a:cs typeface="+mn-cs"/>
                <a:sym typeface="Helvetica Neue Thin"/>
              </a:defRPr>
            </a:lvl1pPr>
          </a:lstStyle>
          <a:p>
            <a:pPr/>
            <a:r>
              <a:t>Текст заголовка</a:t>
            </a:r>
          </a:p>
        </p:txBody>
      </p:sp>
      <p:sp>
        <p:nvSpPr>
          <p:cNvPr id="247" name="Shape 247"/>
          <p:cNvSpPr/>
          <p:nvPr>
            <p:ph type="body" sz="quarter" idx="1"/>
          </p:nvPr>
        </p:nvSpPr>
        <p:spPr>
          <a:xfrm>
            <a:off x="1549400" y="3771900"/>
            <a:ext cx="6273800" cy="3314700"/>
          </a:xfrm>
          <a:prstGeom prst="rect">
            <a:avLst/>
          </a:prstGeom>
        </p:spPr>
        <p:txBody>
          <a:bodyPr/>
          <a:lstStyle>
            <a:lvl1pPr>
              <a:spcBef>
                <a:spcPts val="2000"/>
              </a:spcBef>
              <a:buSzPct val="125000"/>
              <a:defRPr>
                <a:latin typeface="Helvetica Neue Light"/>
                <a:ea typeface="Helvetica Neue Light"/>
                <a:cs typeface="Helvetica Neue Light"/>
                <a:sym typeface="Helvetica Neue Light"/>
              </a:defRPr>
            </a:lvl1pPr>
            <a:lvl2pPr>
              <a:spcBef>
                <a:spcPts val="2000"/>
              </a:spcBef>
              <a:buSzPct val="125000"/>
              <a:defRPr>
                <a:latin typeface="Helvetica Neue Light"/>
                <a:ea typeface="Helvetica Neue Light"/>
                <a:cs typeface="Helvetica Neue Light"/>
                <a:sym typeface="Helvetica Neue Light"/>
              </a:defRPr>
            </a:lvl2pPr>
            <a:lvl3pPr>
              <a:spcBef>
                <a:spcPts val="2000"/>
              </a:spcBef>
              <a:buSzPct val="125000"/>
              <a:defRPr>
                <a:latin typeface="Helvetica Neue Light"/>
                <a:ea typeface="Helvetica Neue Light"/>
                <a:cs typeface="Helvetica Neue Light"/>
                <a:sym typeface="Helvetica Neue Light"/>
              </a:defRPr>
            </a:lvl3pPr>
            <a:lvl4pPr>
              <a:spcBef>
                <a:spcPts val="2000"/>
              </a:spcBef>
              <a:buSzPct val="125000"/>
              <a:defRPr>
                <a:latin typeface="Helvetica Neue Light"/>
                <a:ea typeface="Helvetica Neue Light"/>
                <a:cs typeface="Helvetica Neue Light"/>
                <a:sym typeface="Helvetica Neue Light"/>
              </a:defRPr>
            </a:lvl4pPr>
            <a:lvl5pPr>
              <a:spcBef>
                <a:spcPts val="2000"/>
              </a:spcBef>
              <a:buSzPct val="125000"/>
              <a:defRPr>
                <a:latin typeface="Helvetica Neue Light"/>
                <a:ea typeface="Helvetica Neue Light"/>
                <a:cs typeface="Helvetica Neue Light"/>
                <a:sym typeface="Helvetica Neue Light"/>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8" name="Shape 248"/>
          <p:cNvSpPr/>
          <p:nvPr>
            <p:ph type="sldNum" sz="quarter" idx="2"/>
          </p:nvPr>
        </p:nvSpPr>
        <p:spPr>
          <a:xfrm>
            <a:off x="10634760" y="57023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Right Side &amp; Photo">
    <p:spTree>
      <p:nvGrpSpPr>
        <p:cNvPr id="1" name=""/>
        <p:cNvGrpSpPr/>
        <p:nvPr/>
      </p:nvGrpSpPr>
      <p:grpSpPr>
        <a:xfrm>
          <a:off x="0" y="0"/>
          <a:ext cx="0" cy="0"/>
          <a:chOff x="0" y="0"/>
          <a:chExt cx="0" cy="0"/>
        </a:xfrm>
      </p:grpSpPr>
      <p:sp>
        <p:nvSpPr>
          <p:cNvPr id="255" name="Shape 255"/>
          <p:cNvSpPr/>
          <p:nvPr/>
        </p:nvSpPr>
        <p:spPr>
          <a:xfrm>
            <a:off x="8559800" y="-1270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 name="Shape 256"/>
          <p:cNvSpPr/>
          <p:nvPr>
            <p:ph type="body" sz="quarter" idx="13"/>
          </p:nvPr>
        </p:nvSpPr>
        <p:spPr>
          <a:xfrm>
            <a:off x="9440623" y="19748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06</a:t>
            </a:r>
          </a:p>
        </p:txBody>
      </p:sp>
      <p:sp>
        <p:nvSpPr>
          <p:cNvPr id="257" name="Shape 257"/>
          <p:cNvSpPr/>
          <p:nvPr>
            <p:ph type="body" sz="quarter" idx="14"/>
          </p:nvPr>
        </p:nvSpPr>
        <p:spPr>
          <a:xfrm>
            <a:off x="9436792" y="48240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260" name="Group 260">
            <a:hlinkClick r:id="" invalidUrl="" action="ppaction://hlinkshowjump?jump=nextslide" tgtFrame="" tooltip="" history="1" highlightClick="0" endSnd="0"/>
          </p:cNvPr>
          <p:cNvGrpSpPr/>
          <p:nvPr/>
        </p:nvGrpSpPr>
        <p:grpSpPr>
          <a:xfrm>
            <a:off x="11036300" y="5617311"/>
            <a:ext cx="313417" cy="436678"/>
            <a:chOff x="0" y="0"/>
            <a:chExt cx="313416" cy="436676"/>
          </a:xfrm>
        </p:grpSpPr>
        <p:sp>
          <p:nvSpPr>
            <p:cNvPr id="258" name="Shape 258"/>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 name="Shape 259"/>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63" name="Group 263">
            <a:hlinkClick r:id="" invalidUrl="" action="ppaction://hlinkshowjump?jump=previousslide" tgtFrame="" tooltip="" history="1" highlightClick="0" endSnd="0"/>
          </p:cNvPr>
          <p:cNvGrpSpPr/>
          <p:nvPr/>
        </p:nvGrpSpPr>
        <p:grpSpPr>
          <a:xfrm>
            <a:off x="10210800" y="5617311"/>
            <a:ext cx="304800" cy="436678"/>
            <a:chOff x="0" y="0"/>
            <a:chExt cx="304800" cy="436676"/>
          </a:xfrm>
        </p:grpSpPr>
        <p:sp>
          <p:nvSpPr>
            <p:cNvPr id="261" name="Shape 261"/>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 name="Shape 262"/>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64" name="Shape 264"/>
          <p:cNvSpPr/>
          <p:nvPr>
            <p:ph type="body" sz="quarter" idx="15"/>
          </p:nvPr>
        </p:nvSpPr>
        <p:spPr>
          <a:xfrm>
            <a:off x="1549400" y="6819900"/>
            <a:ext cx="6273800" cy="11811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
        <p:nvSpPr>
          <p:cNvPr id="265" name="Shape 265"/>
          <p:cNvSpPr/>
          <p:nvPr/>
        </p:nvSpPr>
        <p:spPr>
          <a:xfrm>
            <a:off x="787400" y="76581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66" name="Shape 266"/>
          <p:cNvSpPr/>
          <p:nvPr>
            <p:ph type="pic" sz="half" idx="16"/>
          </p:nvPr>
        </p:nvSpPr>
        <p:spPr>
          <a:xfrm>
            <a:off x="1549400" y="1092200"/>
            <a:ext cx="6273800" cy="4102100"/>
          </a:xfrm>
          <a:prstGeom prst="rect">
            <a:avLst/>
          </a:prstGeom>
        </p:spPr>
        <p:txBody>
          <a:bodyPr lIns="91439" tIns="45719" rIns="91439" bIns="45719" anchor="t"/>
          <a:lstStyle/>
          <a:p>
            <a:pPr/>
          </a:p>
        </p:txBody>
      </p:sp>
      <p:sp>
        <p:nvSpPr>
          <p:cNvPr id="267" name="Shape 267"/>
          <p:cNvSpPr/>
          <p:nvPr>
            <p:ph type="title"/>
          </p:nvPr>
        </p:nvSpPr>
        <p:spPr>
          <a:xfrm>
            <a:off x="1549400" y="5359400"/>
            <a:ext cx="6273800" cy="1295400"/>
          </a:xfrm>
          <a:prstGeom prst="rect">
            <a:avLst/>
          </a:prstGeom>
        </p:spPr>
        <p:txBody>
          <a:bodyPr/>
          <a:lstStyle>
            <a:lvl1pPr algn="r">
              <a:defRPr>
                <a:latin typeface="+mn-lt"/>
                <a:ea typeface="+mn-ea"/>
                <a:cs typeface="+mn-cs"/>
                <a:sym typeface="Helvetica Neue Thin"/>
              </a:defRPr>
            </a:lvl1pPr>
          </a:lstStyle>
          <a:p>
            <a:pPr/>
            <a:r>
              <a:t>Текст заголовка</a:t>
            </a:r>
          </a:p>
        </p:txBody>
      </p:sp>
      <p:sp>
        <p:nvSpPr>
          <p:cNvPr id="268" name="Shape 268"/>
          <p:cNvSpPr/>
          <p:nvPr>
            <p:ph type="sldNum" sz="quarter" idx="2"/>
          </p:nvPr>
        </p:nvSpPr>
        <p:spPr>
          <a:xfrm>
            <a:off x="10634760" y="57023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75" name="Shape 275"/>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276" name="Shape 2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Black">
    <p:bg>
      <p:bgPr>
        <a:gradFill flip="none" rotWithShape="1">
          <a:gsLst>
            <a:gs pos="0">
              <a:srgbClr val="232323"/>
            </a:gs>
            <a:gs pos="100000">
              <a:srgbClr val="2C2C2C"/>
            </a:gs>
          </a:gsLst>
          <a:lin ang="5400000" scaled="0"/>
        </a:gradFill>
      </p:bgPr>
    </p:bg>
    <p:spTree>
      <p:nvGrpSpPr>
        <p:cNvPr id="1" name=""/>
        <p:cNvGrpSpPr/>
        <p:nvPr/>
      </p:nvGrpSpPr>
      <p:grpSpPr>
        <a:xfrm>
          <a:off x="0" y="0"/>
          <a:ext cx="0" cy="0"/>
          <a:chOff x="0" y="0"/>
          <a:chExt cx="0" cy="0"/>
        </a:xfrm>
      </p:grpSpPr>
      <p:sp>
        <p:nvSpPr>
          <p:cNvPr id="283" name="Shape 283"/>
          <p:cNvSpPr/>
          <p:nvPr/>
        </p:nvSpPr>
        <p:spPr>
          <a:xfrm>
            <a:off x="1295400" y="2622550"/>
            <a:ext cx="8318500" cy="4495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ts val="10000"/>
              </a:lnSpc>
              <a:defRPr cap="all" spc="-360" sz="7200">
                <a:solidFill>
                  <a:srgbClr val="FFFFFF"/>
                </a:solidFill>
              </a:defRPr>
            </a:lvl1pPr>
          </a:lstStyle>
          <a:p>
            <a:pPr/>
            <a:r>
              <a:t>Sed ut perspiciatis unde omnis iste natus error sit</a:t>
            </a:r>
          </a:p>
        </p:txBody>
      </p:sp>
      <p:sp>
        <p:nvSpPr>
          <p:cNvPr id="284" name="Shape 284"/>
          <p:cNvSpPr/>
          <p:nvPr/>
        </p:nvSpPr>
        <p:spPr>
          <a:xfrm>
            <a:off x="10401300" y="4229100"/>
            <a:ext cx="1295400" cy="1295400"/>
          </a:xfrm>
          <a:prstGeom prst="ellipse">
            <a:avLst/>
          </a:prstGeom>
          <a:solidFill>
            <a:srgbClr val="FFFFFF"/>
          </a:solidFill>
          <a:ln w="127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 name="Shape 285"/>
          <p:cNvSpPr/>
          <p:nvPr>
            <p:ph type="body" sz="quarter" idx="13"/>
          </p:nvPr>
        </p:nvSpPr>
        <p:spPr>
          <a:xfrm>
            <a:off x="10571380" y="4521200"/>
            <a:ext cx="969933" cy="673100"/>
          </a:xfrm>
          <a:prstGeom prst="rect">
            <a:avLst/>
          </a:prstGeom>
        </p:spPr>
        <p:txBody>
          <a:bodyPr wrap="none">
            <a:spAutoFit/>
          </a:bodyPr>
          <a:lstStyle>
            <a:lvl1pPr marL="0" indent="0" algn="ctr">
              <a:spcBef>
                <a:spcPts val="0"/>
              </a:spcBef>
              <a:buSzTx/>
              <a:buNone/>
              <a:defRPr spc="-76">
                <a:latin typeface="Helvetica Neue Light"/>
                <a:ea typeface="Helvetica Neue Light"/>
                <a:cs typeface="Helvetica Neue Light"/>
                <a:sym typeface="Helvetica Neue Light"/>
              </a:defRPr>
            </a:lvl1pPr>
          </a:lstStyle>
          <a:p>
            <a:pPr/>
            <a:r>
              <a:t>next</a:t>
            </a:r>
          </a:p>
        </p:txBody>
      </p:sp>
      <p:sp>
        <p:nvSpPr>
          <p:cNvPr id="286" name="Shape 286"/>
          <p:cNvSpPr/>
          <p:nvPr/>
        </p:nvSpPr>
        <p:spPr>
          <a:xfrm>
            <a:off x="660400" y="6489700"/>
            <a:ext cx="1270000" cy="1270000"/>
          </a:xfrm>
          <a:prstGeom prst="line">
            <a:avLst/>
          </a:prstGeom>
          <a:ln w="38100">
            <a:solidFill>
              <a:srgbClr val="FFFFF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87" name="Shape 287"/>
          <p:cNvSpPr/>
          <p:nvPr/>
        </p:nvSpPr>
        <p:spPr>
          <a:xfrm>
            <a:off x="8978900" y="1993900"/>
            <a:ext cx="1270000" cy="1270000"/>
          </a:xfrm>
          <a:prstGeom prst="line">
            <a:avLst/>
          </a:prstGeom>
          <a:ln w="38100">
            <a:solidFill>
              <a:srgbClr val="FFFFF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88" name="Shape 288"/>
          <p:cNvSpPr/>
          <p:nvPr>
            <p:ph type="sldNum" sz="quarter" idx="2"/>
          </p:nvPr>
        </p:nvSpPr>
        <p:spPr>
          <a:xfrm>
            <a:off x="11928737" y="4711700"/>
            <a:ext cx="340260" cy="324511"/>
          </a:xfrm>
          <a:prstGeom prst="rect">
            <a:avLst/>
          </a:prstGeom>
        </p:spPr>
        <p:txBody>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Black copy">
    <p:spTree>
      <p:nvGrpSpPr>
        <p:cNvPr id="1" name=""/>
        <p:cNvGrpSpPr/>
        <p:nvPr/>
      </p:nvGrpSpPr>
      <p:grpSpPr>
        <a:xfrm>
          <a:off x="0" y="0"/>
          <a:ext cx="0" cy="0"/>
          <a:chOff x="0" y="0"/>
          <a:chExt cx="0" cy="0"/>
        </a:xfrm>
      </p:grpSpPr>
      <p:sp>
        <p:nvSpPr>
          <p:cNvPr id="295" name="Shape 295"/>
          <p:cNvSpPr/>
          <p:nvPr/>
        </p:nvSpPr>
        <p:spPr>
          <a:xfrm>
            <a:off x="1295400" y="2622550"/>
            <a:ext cx="8318500" cy="4495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ts val="10000"/>
              </a:lnSpc>
              <a:defRPr cap="all" spc="-360" sz="7200">
                <a:solidFill>
                  <a:srgbClr val="232323"/>
                </a:solidFill>
              </a:defRPr>
            </a:lvl1pPr>
          </a:lstStyle>
          <a:p>
            <a:pPr/>
            <a:r>
              <a:t>Sed ut perspiciatis unde omnis iste natus error sit</a:t>
            </a:r>
          </a:p>
        </p:txBody>
      </p:sp>
      <p:sp>
        <p:nvSpPr>
          <p:cNvPr id="296" name="Shape 296"/>
          <p:cNvSpPr/>
          <p:nvPr/>
        </p:nvSpPr>
        <p:spPr>
          <a:xfrm>
            <a:off x="10401300" y="4229100"/>
            <a:ext cx="1295400" cy="1295400"/>
          </a:xfrm>
          <a:prstGeom prst="ellipse">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 name="Shape 297"/>
          <p:cNvSpPr/>
          <p:nvPr>
            <p:ph type="body" sz="quarter" idx="13"/>
          </p:nvPr>
        </p:nvSpPr>
        <p:spPr>
          <a:xfrm>
            <a:off x="10571380" y="4521200"/>
            <a:ext cx="969933" cy="673100"/>
          </a:xfrm>
          <a:prstGeom prst="rect">
            <a:avLst/>
          </a:prstGeom>
        </p:spPr>
        <p:txBody>
          <a:bodyPr wrap="none">
            <a:spAutoFit/>
          </a:bodyPr>
          <a:lstStyle>
            <a:lvl1pPr marL="0" indent="0" algn="ctr">
              <a:spcBef>
                <a:spcPts val="0"/>
              </a:spcBef>
              <a:buSzTx/>
              <a:buNone/>
              <a:defRPr spc="-76">
                <a:solidFill>
                  <a:srgbClr val="FFFFFF"/>
                </a:solidFill>
                <a:latin typeface="Helvetica Neue Light"/>
                <a:ea typeface="Helvetica Neue Light"/>
                <a:cs typeface="Helvetica Neue Light"/>
                <a:sym typeface="Helvetica Neue Light"/>
              </a:defRPr>
            </a:lvl1pPr>
          </a:lstStyle>
          <a:p>
            <a:pPr/>
            <a:r>
              <a:t>next</a:t>
            </a:r>
          </a:p>
        </p:txBody>
      </p:sp>
      <p:sp>
        <p:nvSpPr>
          <p:cNvPr id="298" name="Shape 298"/>
          <p:cNvSpPr/>
          <p:nvPr/>
        </p:nvSpPr>
        <p:spPr>
          <a:xfrm>
            <a:off x="660400" y="64897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99" name="Shape 299"/>
          <p:cNvSpPr/>
          <p:nvPr/>
        </p:nvSpPr>
        <p:spPr>
          <a:xfrm>
            <a:off x="8978900" y="19939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00" name="Shape 300"/>
          <p:cNvSpPr/>
          <p:nvPr>
            <p:ph type="sldNum" sz="quarter" idx="2"/>
          </p:nvPr>
        </p:nvSpPr>
        <p:spPr>
          <a:xfrm>
            <a:off x="11928737" y="4711700"/>
            <a:ext cx="340260" cy="324511"/>
          </a:xfrm>
          <a:prstGeom prst="rect">
            <a:avLst/>
          </a:prstGeom>
        </p:spPr>
        <p:txBody>
          <a:bodyPr/>
          <a:lstStyle>
            <a:lvl1pPr>
              <a:defRPr sz="1600">
                <a:solidFill>
                  <a:srgbClr val="23232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s &amp; Text">
    <p:spTree>
      <p:nvGrpSpPr>
        <p:cNvPr id="1" name=""/>
        <p:cNvGrpSpPr/>
        <p:nvPr/>
      </p:nvGrpSpPr>
      <p:grpSpPr>
        <a:xfrm>
          <a:off x="0" y="0"/>
          <a:ext cx="0" cy="0"/>
          <a:chOff x="0" y="0"/>
          <a:chExt cx="0" cy="0"/>
        </a:xfrm>
      </p:grpSpPr>
      <p:sp>
        <p:nvSpPr>
          <p:cNvPr id="307" name="Shape 307"/>
          <p:cNvSpPr/>
          <p:nvPr/>
        </p:nvSpPr>
        <p:spPr>
          <a:xfrm>
            <a:off x="4341644" y="3377987"/>
            <a:ext cx="1549401" cy="1549401"/>
          </a:xfrm>
          <a:prstGeom prst="roundRect">
            <a:avLst>
              <a:gd name="adj" fmla="val 12295"/>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 name="Shape 308"/>
          <p:cNvSpPr/>
          <p:nvPr>
            <p:ph type="pic" sz="quarter" idx="13"/>
          </p:nvPr>
        </p:nvSpPr>
        <p:spPr>
          <a:xfrm>
            <a:off x="1051265" y="2705982"/>
            <a:ext cx="3200401" cy="2222501"/>
          </a:xfrm>
          <a:prstGeom prst="rect">
            <a:avLst/>
          </a:prstGeom>
        </p:spPr>
        <p:txBody>
          <a:bodyPr lIns="91439" tIns="45719" rIns="91439" bIns="45719" anchor="t"/>
          <a:lstStyle/>
          <a:p>
            <a:pPr/>
          </a:p>
        </p:txBody>
      </p:sp>
      <p:sp>
        <p:nvSpPr>
          <p:cNvPr id="309" name="Shape 309"/>
          <p:cNvSpPr/>
          <p:nvPr/>
        </p:nvSpPr>
        <p:spPr>
          <a:xfrm>
            <a:off x="5996599" y="3377987"/>
            <a:ext cx="2411948" cy="3225124"/>
          </a:xfrm>
          <a:prstGeom prst="roundRect">
            <a:avLst>
              <a:gd name="adj" fmla="val 7898"/>
            </a:avLst>
          </a:prstGeom>
          <a:solidFill>
            <a:srgbClr val="232323"/>
          </a:solidFill>
          <a:ln w="25400">
            <a:miter lim="400000"/>
          </a:ln>
        </p:spPr>
        <p:txBody>
          <a:bodyPr lIns="50800" tIns="50800" rIns="50800" bIns="50800" anchor="ctr"/>
          <a:lstStyle/>
          <a:p>
            <a:pPr defTabSz="419100">
              <a:defRPr sz="2800">
                <a:solidFill>
                  <a:srgbClr val="D6D6D6"/>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 name="Shape 310"/>
          <p:cNvSpPr/>
          <p:nvPr>
            <p:ph type="pic" sz="quarter" idx="14"/>
          </p:nvPr>
        </p:nvSpPr>
        <p:spPr>
          <a:xfrm>
            <a:off x="2956265" y="5030923"/>
            <a:ext cx="2937130" cy="2030275"/>
          </a:xfrm>
          <a:prstGeom prst="rect">
            <a:avLst/>
          </a:prstGeom>
        </p:spPr>
        <p:txBody>
          <a:bodyPr lIns="91439" tIns="45719" rIns="91439" bIns="45719" anchor="t"/>
          <a:lstStyle/>
          <a:p>
            <a:pPr/>
          </a:p>
        </p:txBody>
      </p:sp>
      <p:sp>
        <p:nvSpPr>
          <p:cNvPr id="311" name="Shape 311"/>
          <p:cNvSpPr/>
          <p:nvPr>
            <p:ph type="pic" sz="quarter" idx="15"/>
          </p:nvPr>
        </p:nvSpPr>
        <p:spPr>
          <a:xfrm>
            <a:off x="4341644" y="1269137"/>
            <a:ext cx="3200401" cy="2032001"/>
          </a:xfrm>
          <a:prstGeom prst="rect">
            <a:avLst/>
          </a:prstGeom>
        </p:spPr>
        <p:txBody>
          <a:bodyPr lIns="91439" tIns="45719" rIns="91439" bIns="45719" anchor="t"/>
          <a:lstStyle/>
          <a:p>
            <a:pPr/>
          </a:p>
        </p:txBody>
      </p:sp>
      <p:sp>
        <p:nvSpPr>
          <p:cNvPr id="312" name="Shape 312"/>
          <p:cNvSpPr/>
          <p:nvPr>
            <p:ph type="pic" sz="quarter" idx="16"/>
          </p:nvPr>
        </p:nvSpPr>
        <p:spPr>
          <a:xfrm>
            <a:off x="7631309" y="798374"/>
            <a:ext cx="2590801" cy="2501901"/>
          </a:xfrm>
          <a:prstGeom prst="rect">
            <a:avLst/>
          </a:prstGeom>
        </p:spPr>
        <p:txBody>
          <a:bodyPr lIns="91439" tIns="45719" rIns="91439" bIns="45719" anchor="t"/>
          <a:lstStyle/>
          <a:p>
            <a:pPr/>
          </a:p>
        </p:txBody>
      </p:sp>
      <p:sp>
        <p:nvSpPr>
          <p:cNvPr id="313" name="Shape 313"/>
          <p:cNvSpPr/>
          <p:nvPr>
            <p:ph type="pic" sz="quarter" idx="17"/>
          </p:nvPr>
        </p:nvSpPr>
        <p:spPr>
          <a:xfrm>
            <a:off x="8503260" y="3376243"/>
            <a:ext cx="3200401" cy="2222501"/>
          </a:xfrm>
          <a:prstGeom prst="rect">
            <a:avLst/>
          </a:prstGeom>
        </p:spPr>
        <p:txBody>
          <a:bodyPr lIns="91439" tIns="45719" rIns="91439" bIns="45719" anchor="t"/>
          <a:lstStyle/>
          <a:p>
            <a:pPr/>
          </a:p>
        </p:txBody>
      </p:sp>
      <p:sp>
        <p:nvSpPr>
          <p:cNvPr id="314" name="Shape 314"/>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 name="Shape 315"/>
          <p:cNvSpPr/>
          <p:nvPr>
            <p:ph type="body" sz="quarter" idx="18"/>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318" name="Group 318">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316" name="Shape 316"/>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 name="Shape 317"/>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321" name="Group 321">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319" name="Shape 319"/>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 name="Shape 320"/>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322" name="Shape 322"/>
          <p:cNvSpPr/>
          <p:nvPr/>
        </p:nvSpPr>
        <p:spPr>
          <a:xfrm>
            <a:off x="4495548" y="3321050"/>
            <a:ext cx="1348131" cy="1638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960" sz="9600">
                <a:solidFill>
                  <a:srgbClr val="FFFFFF"/>
                </a:solidFill>
                <a:latin typeface="Didot"/>
                <a:ea typeface="Didot"/>
                <a:cs typeface="Didot"/>
                <a:sym typeface="Didot"/>
              </a:defRPr>
            </a:lvl1pPr>
          </a:lstStyle>
          <a:p>
            <a:pPr/>
            <a:r>
              <a:t>01</a:t>
            </a:r>
          </a:p>
        </p:txBody>
      </p:sp>
      <p:sp>
        <p:nvSpPr>
          <p:cNvPr id="323" name="Shape 323"/>
          <p:cNvSpPr/>
          <p:nvPr/>
        </p:nvSpPr>
        <p:spPr>
          <a:xfrm>
            <a:off x="6201688" y="3756165"/>
            <a:ext cx="2003223" cy="3870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lnSpc>
                <a:spcPts val="3500"/>
              </a:lnSpc>
              <a:defRPr sz="1800">
                <a:solidFill>
                  <a:srgbClr val="FFFFFF"/>
                </a:solidFill>
                <a:latin typeface="Helvetica Neue Medium"/>
                <a:ea typeface="Helvetica Neue Medium"/>
                <a:cs typeface="Helvetica Neue Medium"/>
                <a:sym typeface="Helvetica Neue Medium"/>
              </a:defRPr>
            </a:lvl1pPr>
          </a:lstStyle>
          <a:p>
            <a:pPr/>
            <a:r>
              <a:t>Perspiciatis unde.</a:t>
            </a:r>
          </a:p>
        </p:txBody>
      </p:sp>
      <p:sp>
        <p:nvSpPr>
          <p:cNvPr id="324" name="Shape 324"/>
          <p:cNvSpPr/>
          <p:nvPr/>
        </p:nvSpPr>
        <p:spPr>
          <a:xfrm>
            <a:off x="6197600" y="4368800"/>
            <a:ext cx="2006600" cy="193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ts val="3300"/>
              </a:lnSpc>
              <a:defRPr sz="1600">
                <a:solidFill>
                  <a:srgbClr val="FFFFFF"/>
                </a:solidFill>
              </a:defRPr>
            </a:lvl1pPr>
          </a:lstStyle>
          <a:p>
            <a:pPr/>
            <a:r>
              <a:t>Sed ut perspiciatis unde iste natus sit laudantium, totam rem aperiam, eaque ipsa quae ab illo inventore veritatis et quasi beatae vitae sunt explicabo. </a:t>
            </a:r>
          </a:p>
        </p:txBody>
      </p:sp>
      <p:sp>
        <p:nvSpPr>
          <p:cNvPr id="325" name="Shape 325"/>
          <p:cNvSpPr/>
          <p:nvPr>
            <p:ph type="title"/>
          </p:nvPr>
        </p:nvSpPr>
        <p:spPr>
          <a:xfrm>
            <a:off x="927100" y="7162800"/>
            <a:ext cx="11150600" cy="1193800"/>
          </a:xfrm>
          <a:prstGeom prst="rect">
            <a:avLst/>
          </a:prstGeom>
        </p:spPr>
        <p:txBody>
          <a:bodyPr/>
          <a:lstStyle>
            <a:lvl1pPr algn="r">
              <a:defRPr cap="all">
                <a:latin typeface="+mn-lt"/>
                <a:ea typeface="+mn-ea"/>
                <a:cs typeface="+mn-cs"/>
                <a:sym typeface="Helvetica Neue Thin"/>
              </a:defRPr>
            </a:lvl1pPr>
          </a:lstStyle>
          <a:p>
            <a:pPr/>
            <a:r>
              <a:t>Текст заголовка</a:t>
            </a:r>
          </a:p>
        </p:txBody>
      </p:sp>
      <p:sp>
        <p:nvSpPr>
          <p:cNvPr id="326" name="Shape 3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Reflection">
    <p:spTree>
      <p:nvGrpSpPr>
        <p:cNvPr id="1" name=""/>
        <p:cNvGrpSpPr/>
        <p:nvPr/>
      </p:nvGrpSpPr>
      <p:grpSpPr>
        <a:xfrm>
          <a:off x="0" y="0"/>
          <a:ext cx="0" cy="0"/>
          <a:chOff x="0" y="0"/>
          <a:chExt cx="0" cy="0"/>
        </a:xfrm>
      </p:grpSpPr>
      <p:sp>
        <p:nvSpPr>
          <p:cNvPr id="333" name="Shape 333"/>
          <p:cNvSpPr/>
          <p:nvPr>
            <p:ph type="pic" idx="13"/>
          </p:nvPr>
        </p:nvSpPr>
        <p:spPr>
          <a:xfrm>
            <a:off x="0" y="0"/>
            <a:ext cx="13004800" cy="9766300"/>
          </a:xfrm>
          <a:prstGeom prst="rect">
            <a:avLst/>
          </a:prstGeom>
        </p:spPr>
        <p:txBody>
          <a:bodyPr lIns="91439" tIns="45719" rIns="91439" bIns="45719" anchor="t"/>
          <a:lstStyle/>
          <a:p>
            <a:pPr/>
          </a:p>
        </p:txBody>
      </p:sp>
      <p:sp>
        <p:nvSpPr>
          <p:cNvPr id="334" name="Shape 334"/>
          <p:cNvSpPr/>
          <p:nvPr>
            <p:ph type="body" sz="quarter" idx="14"/>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335" name="Shape 335"/>
          <p:cNvSpPr/>
          <p:nvPr/>
        </p:nvSpPr>
        <p:spPr>
          <a:xfrm>
            <a:off x="10551944" y="1015787"/>
            <a:ext cx="1549401" cy="1549401"/>
          </a:xfrm>
          <a:prstGeom prst="roundRect">
            <a:avLst>
              <a:gd name="adj" fmla="val 12295"/>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6" name="Shape 336"/>
          <p:cNvSpPr/>
          <p:nvPr>
            <p:ph type="body" sz="quarter" idx="15"/>
          </p:nvPr>
        </p:nvSpPr>
        <p:spPr>
          <a:xfrm>
            <a:off x="10705848" y="958850"/>
            <a:ext cx="1348131" cy="1638300"/>
          </a:xfrm>
          <a:prstGeom prst="rect">
            <a:avLst/>
          </a:prstGeom>
        </p:spPr>
        <p:txBody>
          <a:bodyPr wrap="none">
            <a:spAutoFit/>
          </a:bodyPr>
          <a:lstStyle>
            <a:lvl1pPr marL="0" indent="0" algn="ctr">
              <a:spcBef>
                <a:spcPts val="0"/>
              </a:spcBef>
              <a:buSzTx/>
              <a:buNone/>
              <a:defRPr b="1" spc="-960" sz="9600">
                <a:solidFill>
                  <a:srgbClr val="FFFFFF"/>
                </a:solidFill>
                <a:latin typeface="Didot"/>
                <a:ea typeface="Didot"/>
                <a:cs typeface="Didot"/>
                <a:sym typeface="Didot"/>
              </a:defRPr>
            </a:lvl1pPr>
          </a:lstStyle>
          <a:p>
            <a:pPr/>
            <a:r>
              <a:t>01</a:t>
            </a:r>
          </a:p>
        </p:txBody>
      </p:sp>
      <p:sp>
        <p:nvSpPr>
          <p:cNvPr id="337" name="Shape 3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mp; Chart">
    <p:spTree>
      <p:nvGrpSpPr>
        <p:cNvPr id="1" name=""/>
        <p:cNvGrpSpPr/>
        <p:nvPr/>
      </p:nvGrpSpPr>
      <p:grpSpPr>
        <a:xfrm>
          <a:off x="0" y="0"/>
          <a:ext cx="0" cy="0"/>
          <a:chOff x="0" y="0"/>
          <a:chExt cx="0" cy="0"/>
        </a:xfrm>
      </p:grpSpPr>
      <p:sp>
        <p:nvSpPr>
          <p:cNvPr id="344" name="Shape 344"/>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aphicFrame>
        <p:nvGraphicFramePr>
          <p:cNvPr id="345" name="Chart 345"/>
          <p:cNvGraphicFramePr/>
          <p:nvPr/>
        </p:nvGraphicFramePr>
        <p:xfrm>
          <a:off x="933336" y="3581450"/>
          <a:ext cx="11144364" cy="3822408"/>
        </p:xfrm>
        <a:graphic xmlns:a="http://schemas.openxmlformats.org/drawingml/2006/main">
          <a:graphicData uri="http://schemas.openxmlformats.org/drawingml/2006/chart">
            <c:chart xmlns:c="http://schemas.openxmlformats.org/drawingml/2006/chart" r:id="rId2"/>
          </a:graphicData>
        </a:graphic>
      </p:graphicFrame>
      <p:sp>
        <p:nvSpPr>
          <p:cNvPr id="346" name="Shape 346"/>
          <p:cNvSpPr/>
          <p:nvPr>
            <p:ph type="title"/>
          </p:nvPr>
        </p:nvSpPr>
        <p:spPr>
          <a:xfrm>
            <a:off x="927100" y="1485900"/>
            <a:ext cx="11150600" cy="1143000"/>
          </a:xfrm>
          <a:prstGeom prst="rect">
            <a:avLst/>
          </a:prstGeom>
        </p:spPr>
        <p:txBody>
          <a:bodyPr/>
          <a:lstStyle>
            <a:lvl1pPr algn="l">
              <a:defRPr>
                <a:latin typeface="+mn-lt"/>
                <a:ea typeface="+mn-ea"/>
                <a:cs typeface="+mn-cs"/>
                <a:sym typeface="Helvetica Neue Thin"/>
              </a:defRPr>
            </a:lvl1pPr>
          </a:lstStyle>
          <a:p>
            <a:pPr/>
            <a:r>
              <a:t>Текст заголовка</a:t>
            </a:r>
          </a:p>
        </p:txBody>
      </p:sp>
      <p:sp>
        <p:nvSpPr>
          <p:cNvPr id="347" name="Shape 347"/>
          <p:cNvSpPr/>
          <p:nvPr>
            <p:ph type="body" sz="quarter" idx="1"/>
          </p:nvPr>
        </p:nvSpPr>
        <p:spPr>
          <a:xfrm>
            <a:off x="927100" y="2616200"/>
            <a:ext cx="11150600" cy="520700"/>
          </a:xfrm>
          <a:prstGeom prst="rect">
            <a:avLst/>
          </a:prstGeom>
        </p:spPr>
        <p:txBody>
          <a:bodyPr/>
          <a:lstStyle>
            <a:lvl1pPr marL="0" indent="0">
              <a:spcBef>
                <a:spcPts val="0"/>
              </a:spcBef>
              <a:buSzTx/>
              <a:buNone/>
              <a:defRPr sz="2800">
                <a:latin typeface="Helvetica Neue"/>
                <a:ea typeface="Helvetica Neue"/>
                <a:cs typeface="Helvetica Neue"/>
                <a:sym typeface="Helvetica Neue"/>
              </a:defRPr>
            </a:lvl1pPr>
            <a:lvl2pPr marL="0" indent="0">
              <a:spcBef>
                <a:spcPts val="0"/>
              </a:spcBef>
              <a:buSzTx/>
              <a:buNone/>
              <a:defRPr sz="2800">
                <a:latin typeface="Helvetica Neue"/>
                <a:ea typeface="Helvetica Neue"/>
                <a:cs typeface="Helvetica Neue"/>
                <a:sym typeface="Helvetica Neue"/>
              </a:defRPr>
            </a:lvl2pPr>
            <a:lvl3pPr marL="0" indent="0">
              <a:spcBef>
                <a:spcPts val="0"/>
              </a:spcBef>
              <a:buSzTx/>
              <a:buNone/>
              <a:defRPr sz="2800">
                <a:latin typeface="Helvetica Neue"/>
                <a:ea typeface="Helvetica Neue"/>
                <a:cs typeface="Helvetica Neue"/>
                <a:sym typeface="Helvetica Neue"/>
              </a:defRPr>
            </a:lvl3pPr>
            <a:lvl4pPr marL="0" indent="0">
              <a:spcBef>
                <a:spcPts val="0"/>
              </a:spcBef>
              <a:buSzTx/>
              <a:buNone/>
              <a:defRPr sz="2800">
                <a:latin typeface="Helvetica Neue"/>
                <a:ea typeface="Helvetica Neue"/>
                <a:cs typeface="Helvetica Neue"/>
                <a:sym typeface="Helvetica Neue"/>
              </a:defRPr>
            </a:lvl4pPr>
            <a:lvl5pPr marL="0" indent="0">
              <a:spcBef>
                <a:spcPts val="0"/>
              </a:spcBef>
              <a:buSzTx/>
              <a:buNone/>
              <a:defRPr sz="2800">
                <a:latin typeface="Helvetica Neue"/>
                <a:ea typeface="Helvetica Neue"/>
                <a:cs typeface="Helvetica Neue"/>
                <a:sym typeface="Helvetica Neu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48" name="Shape 3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Chart &amp; Bullets">
    <p:spTree>
      <p:nvGrpSpPr>
        <p:cNvPr id="1" name=""/>
        <p:cNvGrpSpPr/>
        <p:nvPr/>
      </p:nvGrpSpPr>
      <p:grpSpPr>
        <a:xfrm>
          <a:off x="0" y="0"/>
          <a:ext cx="0" cy="0"/>
          <a:chOff x="0" y="0"/>
          <a:chExt cx="0" cy="0"/>
        </a:xfrm>
      </p:grpSpPr>
      <p:sp>
        <p:nvSpPr>
          <p:cNvPr id="355" name="Shape 355"/>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aphicFrame>
        <p:nvGraphicFramePr>
          <p:cNvPr id="356" name="Chart 356"/>
          <p:cNvGraphicFramePr/>
          <p:nvPr/>
        </p:nvGraphicFramePr>
        <p:xfrm>
          <a:off x="850786" y="3200450"/>
          <a:ext cx="5264264" cy="4080511"/>
        </p:xfrm>
        <a:graphic xmlns:a="http://schemas.openxmlformats.org/drawingml/2006/main">
          <a:graphicData uri="http://schemas.openxmlformats.org/drawingml/2006/chart">
            <c:chart xmlns:c="http://schemas.openxmlformats.org/drawingml/2006/chart" r:id="rId2"/>
          </a:graphicData>
        </a:graphic>
      </p:graphicFrame>
      <p:sp>
        <p:nvSpPr>
          <p:cNvPr id="357" name="Shape 357"/>
          <p:cNvSpPr/>
          <p:nvPr>
            <p:ph type="title"/>
          </p:nvPr>
        </p:nvSpPr>
        <p:spPr>
          <a:xfrm>
            <a:off x="927100" y="1625600"/>
            <a:ext cx="11150600" cy="1231900"/>
          </a:xfrm>
          <a:prstGeom prst="rect">
            <a:avLst/>
          </a:prstGeom>
        </p:spPr>
        <p:txBody>
          <a:bodyPr/>
          <a:lstStyle>
            <a:lvl1pPr algn="l">
              <a:defRPr sz="6400">
                <a:latin typeface="+mn-lt"/>
                <a:ea typeface="+mn-ea"/>
                <a:cs typeface="+mn-cs"/>
                <a:sym typeface="Helvetica Neue Thin"/>
              </a:defRPr>
            </a:lvl1pPr>
          </a:lstStyle>
          <a:p>
            <a:pPr/>
            <a:r>
              <a:t>Текст заголовка</a:t>
            </a:r>
          </a:p>
        </p:txBody>
      </p:sp>
      <p:sp>
        <p:nvSpPr>
          <p:cNvPr id="358" name="Shape 358"/>
          <p:cNvSpPr/>
          <p:nvPr>
            <p:ph type="body" sz="quarter" idx="1"/>
          </p:nvPr>
        </p:nvSpPr>
        <p:spPr>
          <a:xfrm>
            <a:off x="6515100" y="3276600"/>
            <a:ext cx="5562600" cy="3619500"/>
          </a:xfrm>
          <a:prstGeom prst="rect">
            <a:avLst/>
          </a:prstGeom>
        </p:spPr>
        <p:txBody>
          <a:bodyPr/>
          <a:lstStyle>
            <a:lvl1pPr marL="952500" indent="-635000">
              <a:spcBef>
                <a:spcPts val="2000"/>
              </a:spcBef>
              <a:defRPr sz="2800">
                <a:latin typeface="Helvetica Neue"/>
                <a:ea typeface="Helvetica Neue"/>
                <a:cs typeface="Helvetica Neue"/>
                <a:sym typeface="Helvetica Neue"/>
              </a:defRPr>
            </a:lvl1pPr>
            <a:lvl2pPr marL="1397000" indent="-635000">
              <a:spcBef>
                <a:spcPts val="2000"/>
              </a:spcBef>
              <a:defRPr sz="2800">
                <a:latin typeface="Helvetica Neue"/>
                <a:ea typeface="Helvetica Neue"/>
                <a:cs typeface="Helvetica Neue"/>
                <a:sym typeface="Helvetica Neue"/>
              </a:defRPr>
            </a:lvl2pPr>
            <a:lvl3pPr marL="1841500" indent="-635000">
              <a:spcBef>
                <a:spcPts val="2000"/>
              </a:spcBef>
              <a:defRPr sz="2800">
                <a:latin typeface="Helvetica Neue"/>
                <a:ea typeface="Helvetica Neue"/>
                <a:cs typeface="Helvetica Neue"/>
                <a:sym typeface="Helvetica Neue"/>
              </a:defRPr>
            </a:lvl3pPr>
            <a:lvl4pPr marL="2286000" indent="-635000">
              <a:spcBef>
                <a:spcPts val="2000"/>
              </a:spcBef>
              <a:defRPr sz="2800">
                <a:latin typeface="Helvetica Neue"/>
                <a:ea typeface="Helvetica Neue"/>
                <a:cs typeface="Helvetica Neue"/>
                <a:sym typeface="Helvetica Neue"/>
              </a:defRPr>
            </a:lvl4pPr>
            <a:lvl5pPr marL="2730500" indent="-635000">
              <a:spcBef>
                <a:spcPts val="2000"/>
              </a:spcBef>
              <a:defRPr sz="2800">
                <a:latin typeface="Helvetica Neue"/>
                <a:ea typeface="Helvetica Neue"/>
                <a:cs typeface="Helvetica Neue"/>
                <a:sym typeface="Helvetica Neu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59" name="Shape 3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Chart &amp; Photo">
    <p:spTree>
      <p:nvGrpSpPr>
        <p:cNvPr id="1" name=""/>
        <p:cNvGrpSpPr/>
        <p:nvPr/>
      </p:nvGrpSpPr>
      <p:grpSpPr>
        <a:xfrm>
          <a:off x="0" y="0"/>
          <a:ext cx="0" cy="0"/>
          <a:chOff x="0" y="0"/>
          <a:chExt cx="0" cy="0"/>
        </a:xfrm>
      </p:grpSpPr>
      <p:graphicFrame>
        <p:nvGraphicFramePr>
          <p:cNvPr id="366" name="Chart 366"/>
          <p:cNvGraphicFramePr/>
          <p:nvPr/>
        </p:nvGraphicFramePr>
        <p:xfrm>
          <a:off x="926986" y="3479850"/>
          <a:ext cx="6223114" cy="4080511"/>
        </p:xfrm>
        <a:graphic xmlns:a="http://schemas.openxmlformats.org/drawingml/2006/main">
          <a:graphicData uri="http://schemas.openxmlformats.org/drawingml/2006/chart">
            <c:chart xmlns:c="http://schemas.openxmlformats.org/drawingml/2006/chart" r:id="rId2"/>
          </a:graphicData>
        </a:graphic>
      </p:graphicFrame>
      <p:sp>
        <p:nvSpPr>
          <p:cNvPr id="367" name="Shape 367"/>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8" name="Shape 368"/>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371" name="Group 371">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369" name="Shape 369"/>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0" name="Shape 370"/>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374" name="Group 374">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372" name="Shape 372"/>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 name="Shape 373"/>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375" name="Shape 375"/>
          <p:cNvSpPr/>
          <p:nvPr>
            <p:ph type="pic" sz="quarter" idx="14"/>
          </p:nvPr>
        </p:nvSpPr>
        <p:spPr>
          <a:xfrm>
            <a:off x="7634372" y="3720887"/>
            <a:ext cx="4445001" cy="3098801"/>
          </a:xfrm>
          <a:prstGeom prst="rect">
            <a:avLst/>
          </a:prstGeom>
        </p:spPr>
        <p:txBody>
          <a:bodyPr lIns="91439" tIns="45719" rIns="91439" bIns="45719" anchor="t"/>
          <a:lstStyle/>
          <a:p>
            <a:pPr/>
          </a:p>
        </p:txBody>
      </p:sp>
      <p:sp>
        <p:nvSpPr>
          <p:cNvPr id="376" name="Shape 376"/>
          <p:cNvSpPr/>
          <p:nvPr>
            <p:ph type="title"/>
          </p:nvPr>
        </p:nvSpPr>
        <p:spPr>
          <a:xfrm>
            <a:off x="927100" y="1485900"/>
            <a:ext cx="11150600" cy="1028700"/>
          </a:xfrm>
          <a:prstGeom prst="rect">
            <a:avLst/>
          </a:prstGeom>
        </p:spPr>
        <p:txBody>
          <a:bodyPr/>
          <a:lstStyle>
            <a:lvl1pPr algn="l">
              <a:defRPr sz="6400">
                <a:latin typeface="+mn-lt"/>
                <a:ea typeface="+mn-ea"/>
                <a:cs typeface="+mn-cs"/>
                <a:sym typeface="Helvetica Neue Thin"/>
              </a:defRPr>
            </a:lvl1pPr>
          </a:lstStyle>
          <a:p>
            <a:pPr/>
            <a:r>
              <a:t>Текст заголовка</a:t>
            </a:r>
          </a:p>
        </p:txBody>
      </p:sp>
      <p:sp>
        <p:nvSpPr>
          <p:cNvPr id="377" name="Shape 377"/>
          <p:cNvSpPr/>
          <p:nvPr>
            <p:ph type="body" sz="quarter" idx="1"/>
          </p:nvPr>
        </p:nvSpPr>
        <p:spPr>
          <a:xfrm>
            <a:off x="927100" y="2501900"/>
            <a:ext cx="11150600" cy="431800"/>
          </a:xfrm>
          <a:prstGeom prst="rect">
            <a:avLst/>
          </a:prstGeom>
        </p:spPr>
        <p:txBody>
          <a:bodyPr/>
          <a:lstStyle>
            <a:lvl1pPr marL="0" indent="0">
              <a:spcBef>
                <a:spcPts val="2000"/>
              </a:spcBef>
              <a:buSzTx/>
              <a:buNone/>
              <a:defRPr sz="1800">
                <a:latin typeface="Helvetica Neue"/>
                <a:ea typeface="Helvetica Neue"/>
                <a:cs typeface="Helvetica Neue"/>
                <a:sym typeface="Helvetica Neue"/>
              </a:defRPr>
            </a:lvl1pPr>
            <a:lvl2pPr marL="1460500" indent="-698500">
              <a:spcBef>
                <a:spcPts val="2000"/>
              </a:spcBef>
              <a:defRPr sz="1800"/>
            </a:lvl2pPr>
            <a:lvl3pPr marL="1905000" indent="-698500">
              <a:spcBef>
                <a:spcPts val="2000"/>
              </a:spcBef>
              <a:defRPr sz="1800"/>
            </a:lvl3pPr>
            <a:lvl4pPr marL="2349500" indent="-698500">
              <a:spcBef>
                <a:spcPts val="2000"/>
              </a:spcBef>
              <a:defRPr sz="1800"/>
            </a:lvl4pPr>
            <a:lvl5pPr marL="2794000" indent="-698500">
              <a:spcBef>
                <a:spcPts val="2000"/>
              </a:spcBef>
              <a:defRPr sz="1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78" name="Shape 3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ummary">
    <p:spTree>
      <p:nvGrpSpPr>
        <p:cNvPr id="1" name=""/>
        <p:cNvGrpSpPr/>
        <p:nvPr/>
      </p:nvGrpSpPr>
      <p:grpSpPr>
        <a:xfrm>
          <a:off x="0" y="0"/>
          <a:ext cx="0" cy="0"/>
          <a:chOff x="0" y="0"/>
          <a:chExt cx="0" cy="0"/>
        </a:xfrm>
      </p:grpSpPr>
      <p:sp>
        <p:nvSpPr>
          <p:cNvPr id="38" name="Shape 38"/>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39" name="Shape 39"/>
          <p:cNvSpPr/>
          <p:nvPr>
            <p:ph type="pic" sz="quarter" idx="14"/>
          </p:nvPr>
        </p:nvSpPr>
        <p:spPr>
          <a:xfrm>
            <a:off x="914400" y="2908300"/>
            <a:ext cx="3505200" cy="3924300"/>
          </a:xfrm>
          <a:prstGeom prst="rect">
            <a:avLst/>
          </a:prstGeom>
        </p:spPr>
        <p:txBody>
          <a:bodyPr lIns="91439" tIns="45719" rIns="91439" bIns="45719" anchor="t"/>
          <a:lstStyle/>
          <a:p>
            <a:pPr/>
          </a:p>
        </p:txBody>
      </p:sp>
      <p:sp>
        <p:nvSpPr>
          <p:cNvPr id="40" name="Shape 40"/>
          <p:cNvSpPr/>
          <p:nvPr>
            <p:ph type="body" sz="quarter" idx="15"/>
          </p:nvPr>
        </p:nvSpPr>
        <p:spPr>
          <a:xfrm>
            <a:off x="4916476" y="29138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01</a:t>
            </a:r>
          </a:p>
        </p:txBody>
      </p:sp>
      <p:sp>
        <p:nvSpPr>
          <p:cNvPr id="41" name="Shape 41"/>
          <p:cNvSpPr/>
          <p:nvPr>
            <p:ph type="body" sz="quarter" idx="16"/>
          </p:nvPr>
        </p:nvSpPr>
        <p:spPr>
          <a:xfrm>
            <a:off x="4891076" y="42346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02</a:t>
            </a:r>
          </a:p>
        </p:txBody>
      </p:sp>
      <p:sp>
        <p:nvSpPr>
          <p:cNvPr id="42" name="Shape 42"/>
          <p:cNvSpPr/>
          <p:nvPr>
            <p:ph type="body" sz="quarter" idx="17"/>
          </p:nvPr>
        </p:nvSpPr>
        <p:spPr>
          <a:xfrm>
            <a:off x="4891076" y="55681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03</a:t>
            </a:r>
          </a:p>
        </p:txBody>
      </p:sp>
      <p:sp>
        <p:nvSpPr>
          <p:cNvPr id="43" name="Shape 43"/>
          <p:cNvSpPr/>
          <p:nvPr>
            <p:ph type="body" sz="quarter" idx="18"/>
          </p:nvPr>
        </p:nvSpPr>
        <p:spPr>
          <a:xfrm>
            <a:off x="5960388" y="30068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44" name="Shape 44"/>
          <p:cNvSpPr/>
          <p:nvPr>
            <p:ph type="body" sz="quarter" idx="19"/>
          </p:nvPr>
        </p:nvSpPr>
        <p:spPr>
          <a:xfrm>
            <a:off x="5956300" y="33020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45" name="Shape 45"/>
          <p:cNvSpPr/>
          <p:nvPr>
            <p:ph type="body" sz="quarter" idx="20"/>
          </p:nvPr>
        </p:nvSpPr>
        <p:spPr>
          <a:xfrm>
            <a:off x="5960388" y="43276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46" name="Shape 46"/>
          <p:cNvSpPr/>
          <p:nvPr>
            <p:ph type="body" sz="quarter" idx="21"/>
          </p:nvPr>
        </p:nvSpPr>
        <p:spPr>
          <a:xfrm>
            <a:off x="5956300" y="46228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47" name="Shape 47"/>
          <p:cNvSpPr/>
          <p:nvPr>
            <p:ph type="body" sz="quarter" idx="22"/>
          </p:nvPr>
        </p:nvSpPr>
        <p:spPr>
          <a:xfrm>
            <a:off x="5960388" y="56611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48" name="Shape 48"/>
          <p:cNvSpPr/>
          <p:nvPr>
            <p:ph type="body" sz="quarter" idx="23"/>
          </p:nvPr>
        </p:nvSpPr>
        <p:spPr>
          <a:xfrm>
            <a:off x="5956300" y="59563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49" name="Shape 49"/>
          <p:cNvSpPr/>
          <p:nvPr>
            <p:ph type="body" sz="quarter" idx="24"/>
          </p:nvPr>
        </p:nvSpPr>
        <p:spPr>
          <a:xfrm>
            <a:off x="8739176" y="29138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04</a:t>
            </a:r>
          </a:p>
        </p:txBody>
      </p:sp>
      <p:sp>
        <p:nvSpPr>
          <p:cNvPr id="50" name="Shape 50"/>
          <p:cNvSpPr/>
          <p:nvPr>
            <p:ph type="body" sz="quarter" idx="25"/>
          </p:nvPr>
        </p:nvSpPr>
        <p:spPr>
          <a:xfrm>
            <a:off x="8713776" y="42346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05</a:t>
            </a:r>
          </a:p>
        </p:txBody>
      </p:sp>
      <p:sp>
        <p:nvSpPr>
          <p:cNvPr id="51" name="Shape 51"/>
          <p:cNvSpPr/>
          <p:nvPr>
            <p:ph type="body" sz="quarter" idx="26"/>
          </p:nvPr>
        </p:nvSpPr>
        <p:spPr>
          <a:xfrm>
            <a:off x="8713776" y="55681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06</a:t>
            </a:r>
          </a:p>
        </p:txBody>
      </p:sp>
      <p:sp>
        <p:nvSpPr>
          <p:cNvPr id="52" name="Shape 52"/>
          <p:cNvSpPr/>
          <p:nvPr>
            <p:ph type="body" sz="quarter" idx="27"/>
          </p:nvPr>
        </p:nvSpPr>
        <p:spPr>
          <a:xfrm>
            <a:off x="9783088" y="30068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53" name="Shape 53"/>
          <p:cNvSpPr/>
          <p:nvPr>
            <p:ph type="body" sz="quarter" idx="28"/>
          </p:nvPr>
        </p:nvSpPr>
        <p:spPr>
          <a:xfrm>
            <a:off x="9779000" y="33020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54" name="Shape 54"/>
          <p:cNvSpPr/>
          <p:nvPr>
            <p:ph type="body" sz="quarter" idx="29"/>
          </p:nvPr>
        </p:nvSpPr>
        <p:spPr>
          <a:xfrm>
            <a:off x="9783088" y="43276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55" name="Shape 55"/>
          <p:cNvSpPr/>
          <p:nvPr>
            <p:ph type="body" sz="quarter" idx="30"/>
          </p:nvPr>
        </p:nvSpPr>
        <p:spPr>
          <a:xfrm>
            <a:off x="9779000" y="46228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56" name="Shape 56"/>
          <p:cNvSpPr/>
          <p:nvPr>
            <p:ph type="body" sz="quarter" idx="31"/>
          </p:nvPr>
        </p:nvSpPr>
        <p:spPr>
          <a:xfrm>
            <a:off x="9783088" y="56611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57" name="Shape 57"/>
          <p:cNvSpPr/>
          <p:nvPr>
            <p:ph type="body" sz="quarter" idx="32"/>
          </p:nvPr>
        </p:nvSpPr>
        <p:spPr>
          <a:xfrm>
            <a:off x="9779000" y="59563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58" name="Shape 58"/>
          <p:cNvSpPr/>
          <p:nvPr>
            <p:ph type="title"/>
          </p:nvPr>
        </p:nvSpPr>
        <p:spPr>
          <a:xfrm>
            <a:off x="914400" y="1282700"/>
            <a:ext cx="11176000" cy="1206500"/>
          </a:xfrm>
          <a:prstGeom prst="rect">
            <a:avLst/>
          </a:prstGeom>
        </p:spPr>
        <p:txBody>
          <a:bodyPr/>
          <a:lstStyle>
            <a:lvl1pPr algn="l">
              <a:defRPr sz="6400">
                <a:solidFill>
                  <a:srgbClr val="232323"/>
                </a:solidFill>
                <a:latin typeface="+mn-lt"/>
                <a:ea typeface="+mn-ea"/>
                <a:cs typeface="+mn-cs"/>
                <a:sym typeface="Helvetica Neue Thin"/>
              </a:defRPr>
            </a:lvl1pPr>
          </a:lstStyle>
          <a:p>
            <a:pPr/>
            <a:r>
              <a:t>Текст заголовка</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able">
    <p:spTree>
      <p:nvGrpSpPr>
        <p:cNvPr id="1" name=""/>
        <p:cNvGrpSpPr/>
        <p:nvPr/>
      </p:nvGrpSpPr>
      <p:grpSpPr>
        <a:xfrm>
          <a:off x="0" y="0"/>
          <a:ext cx="0" cy="0"/>
          <a:chOff x="0" y="0"/>
          <a:chExt cx="0" cy="0"/>
        </a:xfrm>
      </p:grpSpPr>
      <p:graphicFrame>
        <p:nvGraphicFramePr>
          <p:cNvPr id="385" name="Table 385"/>
          <p:cNvGraphicFramePr/>
          <p:nvPr/>
        </p:nvGraphicFramePr>
        <p:xfrm>
          <a:off x="927100" y="3649860"/>
          <a:ext cx="11137901" cy="3530601"/>
        </p:xfrm>
        <a:graphic xmlns:a="http://schemas.openxmlformats.org/drawingml/2006/main">
          <a:graphicData uri="http://schemas.openxmlformats.org/drawingml/2006/table">
            <a:tbl>
              <a:tblPr firstCol="1" firstRow="1" lastCol="0" lastRow="1" bandCol="0" bandRow="0" rtl="0">
                <a:tableStyleId>{4C3C2611-4C71-4FC5-86AE-919BDF0F9419}</a:tableStyleId>
              </a:tblPr>
              <a:tblGrid>
                <a:gridCol w="1856316"/>
                <a:gridCol w="1856316"/>
                <a:gridCol w="1856316"/>
                <a:gridCol w="1856316"/>
                <a:gridCol w="1856316"/>
                <a:gridCol w="1856316"/>
              </a:tblGrid>
              <a:tr h="589963">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r>
              <a:tr h="735159">
                <a:tc>
                  <a:txBody>
                    <a:bodyPr/>
                    <a:lstStyle/>
                    <a:p>
                      <a:pPr defTabSz="914400">
                        <a:tabLst>
                          <a:tab pos="647700" algn="l"/>
                        </a:tabLst>
                        <a:defRPr b="0"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r>
              <a:tr h="735159">
                <a:tc>
                  <a:txBody>
                    <a:bodyPr/>
                    <a:lstStyle/>
                    <a:p>
                      <a:pPr defTabSz="914400">
                        <a:tabLst>
                          <a:tab pos="647700" algn="l"/>
                        </a:tabLst>
                        <a:defRPr b="0"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r>
              <a:tr h="735159">
                <a:tc>
                  <a:txBody>
                    <a:bodyPr/>
                    <a:lstStyle/>
                    <a:p>
                      <a:pPr defTabSz="914400">
                        <a:tabLst>
                          <a:tab pos="647700" algn="l"/>
                        </a:tabLst>
                        <a:defRPr b="0"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r>
              <a:tr h="735159">
                <a:tc>
                  <a:txBody>
                    <a:bodyPr/>
                    <a:lstStyle/>
                    <a:p>
                      <a:pPr defTabSz="914400">
                        <a:tabLst>
                          <a:tab pos="647700" algn="l"/>
                        </a:tabLst>
                        <a:defRPr b="0"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r>
            </a:tbl>
          </a:graphicData>
        </a:graphic>
      </p:graphicFrame>
      <p:sp>
        <p:nvSpPr>
          <p:cNvPr id="386" name="Shape 386"/>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 name="Shape 387"/>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390" name="Group 390">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388" name="Shape 388"/>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 name="Shape 389"/>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393" name="Group 393">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391" name="Shape 391"/>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 name="Shape 392"/>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394" name="Shape 394"/>
          <p:cNvSpPr/>
          <p:nvPr>
            <p:ph type="title"/>
          </p:nvPr>
        </p:nvSpPr>
        <p:spPr>
          <a:xfrm>
            <a:off x="927100" y="1714500"/>
            <a:ext cx="11150600" cy="1003300"/>
          </a:xfrm>
          <a:prstGeom prst="rect">
            <a:avLst/>
          </a:prstGeom>
        </p:spPr>
        <p:txBody>
          <a:bodyPr/>
          <a:lstStyle>
            <a:lvl1pPr algn="l">
              <a:defRPr sz="6400">
                <a:latin typeface="+mn-lt"/>
                <a:ea typeface="+mn-ea"/>
                <a:cs typeface="+mn-cs"/>
                <a:sym typeface="Helvetica Neue Thin"/>
              </a:defRPr>
            </a:lvl1pPr>
          </a:lstStyle>
          <a:p>
            <a:pPr/>
            <a:r>
              <a:t>Текст заголовка</a:t>
            </a:r>
          </a:p>
        </p:txBody>
      </p:sp>
      <p:sp>
        <p:nvSpPr>
          <p:cNvPr id="395" name="Shape 395"/>
          <p:cNvSpPr/>
          <p:nvPr>
            <p:ph type="body" sz="quarter" idx="1"/>
          </p:nvPr>
        </p:nvSpPr>
        <p:spPr>
          <a:xfrm>
            <a:off x="927100" y="2717800"/>
            <a:ext cx="11150600" cy="431800"/>
          </a:xfrm>
          <a:prstGeom prst="rect">
            <a:avLst/>
          </a:prstGeom>
        </p:spPr>
        <p:txBody>
          <a:bodyPr/>
          <a:lstStyle>
            <a:lvl1pPr marL="0" indent="0">
              <a:spcBef>
                <a:spcPts val="0"/>
              </a:spcBef>
              <a:buSzTx/>
              <a:buNone/>
              <a:defRPr sz="1800">
                <a:latin typeface="Helvetica Neue"/>
                <a:ea typeface="Helvetica Neue"/>
                <a:cs typeface="Helvetica Neue"/>
                <a:sym typeface="Helvetica Neue"/>
              </a:defRPr>
            </a:lvl1pPr>
            <a:lvl2pPr marL="0" indent="0">
              <a:spcBef>
                <a:spcPts val="0"/>
              </a:spcBef>
              <a:buSzTx/>
              <a:buNone/>
              <a:defRPr sz="1800">
                <a:latin typeface="Helvetica Neue"/>
                <a:ea typeface="Helvetica Neue"/>
                <a:cs typeface="Helvetica Neue"/>
                <a:sym typeface="Helvetica Neue"/>
              </a:defRPr>
            </a:lvl2pPr>
            <a:lvl3pPr marL="0" indent="0">
              <a:spcBef>
                <a:spcPts val="0"/>
              </a:spcBef>
              <a:buSzTx/>
              <a:buNone/>
              <a:defRPr sz="1800">
                <a:latin typeface="Helvetica Neue"/>
                <a:ea typeface="Helvetica Neue"/>
                <a:cs typeface="Helvetica Neue"/>
                <a:sym typeface="Helvetica Neue"/>
              </a:defRPr>
            </a:lvl3pPr>
            <a:lvl4pPr marL="0" indent="0">
              <a:spcBef>
                <a:spcPts val="0"/>
              </a:spcBef>
              <a:buSzTx/>
              <a:buNone/>
              <a:defRPr sz="1800">
                <a:latin typeface="Helvetica Neue"/>
                <a:ea typeface="Helvetica Neue"/>
                <a:cs typeface="Helvetica Neue"/>
                <a:sym typeface="Helvetica Neue"/>
              </a:defRPr>
            </a:lvl4pPr>
            <a:lvl5pPr marL="0" indent="0">
              <a:spcBef>
                <a:spcPts val="0"/>
              </a:spcBef>
              <a:buSzTx/>
              <a:buNone/>
              <a:defRPr sz="1800">
                <a:latin typeface="Helvetica Neue"/>
                <a:ea typeface="Helvetica Neue"/>
                <a:cs typeface="Helvetica Neue"/>
                <a:sym typeface="Helvetica Neu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96" name="Shape 3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About Us">
    <p:spTree>
      <p:nvGrpSpPr>
        <p:cNvPr id="1" name=""/>
        <p:cNvGrpSpPr/>
        <p:nvPr/>
      </p:nvGrpSpPr>
      <p:grpSpPr>
        <a:xfrm>
          <a:off x="0" y="0"/>
          <a:ext cx="0" cy="0"/>
          <a:chOff x="0" y="0"/>
          <a:chExt cx="0" cy="0"/>
        </a:xfrm>
      </p:grpSpPr>
      <p:sp>
        <p:nvSpPr>
          <p:cNvPr id="66" name="Shape 66"/>
          <p:cNvSpPr/>
          <p:nvPr>
            <p:ph type="body" sz="quarter" idx="13"/>
          </p:nvPr>
        </p:nvSpPr>
        <p:spPr>
          <a:xfrm>
            <a:off x="914400" y="4384815"/>
            <a:ext cx="9677400" cy="2050770"/>
          </a:xfrm>
          <a:prstGeom prst="rect">
            <a:avLst/>
          </a:prstGeom>
        </p:spPr>
        <p:txBody>
          <a:bodyPr>
            <a:spAutoFit/>
          </a:bodyPr>
          <a:lstStyle>
            <a:lvl1pPr marL="0" indent="0" algn="just">
              <a:lnSpc>
                <a:spcPts val="3500"/>
              </a:lnSpc>
              <a:spcBef>
                <a:spcPts val="0"/>
              </a:spcBef>
              <a:buSzTx/>
              <a:buNone/>
              <a:defRPr sz="18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et dolore magnam aliquam quaerat voluptatem. Ut enim ad minima veniam.</a:t>
            </a:r>
          </a:p>
        </p:txBody>
      </p:sp>
      <p:sp>
        <p:nvSpPr>
          <p:cNvPr id="67" name="Shape 67"/>
          <p:cNvSpPr/>
          <p:nvPr>
            <p:ph type="body" sz="quarter" idx="14"/>
          </p:nvPr>
        </p:nvSpPr>
        <p:spPr>
          <a:xfrm>
            <a:off x="914400" y="3895865"/>
            <a:ext cx="9677400" cy="387070"/>
          </a:xfrm>
          <a:prstGeom prst="rect">
            <a:avLst/>
          </a:prstGeom>
        </p:spPr>
        <p:txBody>
          <a:bodyPr>
            <a:spAutoFit/>
          </a:bodyPr>
          <a:lstStyle>
            <a:lvl1pPr marL="0" indent="0" algn="just">
              <a:lnSpc>
                <a:spcPts val="3500"/>
              </a:lnSpc>
              <a:spcBef>
                <a:spcPts val="0"/>
              </a:spcBef>
              <a:buSzTx/>
              <a:buNone/>
              <a:defRPr b="1" sz="1800">
                <a:solidFill>
                  <a:srgbClr val="232323"/>
                </a:solidFill>
                <a:latin typeface="Helvetica Neue"/>
                <a:ea typeface="Helvetica Neue"/>
                <a:cs typeface="Helvetica Neue"/>
                <a:sym typeface="Helvetica Neue"/>
              </a:defRPr>
            </a:lvl1pPr>
          </a:lstStyle>
          <a:p>
            <a:pPr/>
            <a:r>
              <a:t>Perspiciatis unde omnis iste natus error sit voluptatem accusantium.</a:t>
            </a:r>
          </a:p>
        </p:txBody>
      </p:sp>
      <p:sp>
        <p:nvSpPr>
          <p:cNvPr id="68" name="Shape 68"/>
          <p:cNvSpPr/>
          <p:nvPr>
            <p:ph type="body" sz="quarter" idx="15"/>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69" name="Shape 69"/>
          <p:cNvSpPr/>
          <p:nvPr>
            <p:ph type="title"/>
          </p:nvPr>
        </p:nvSpPr>
        <p:spPr>
          <a:xfrm>
            <a:off x="927100" y="2400300"/>
            <a:ext cx="9677400" cy="1092200"/>
          </a:xfrm>
          <a:prstGeom prst="rect">
            <a:avLst/>
          </a:prstGeom>
        </p:spPr>
        <p:txBody>
          <a:bodyPr/>
          <a:lstStyle>
            <a:lvl1pPr algn="l">
              <a:defRPr sz="6400">
                <a:solidFill>
                  <a:srgbClr val="232323"/>
                </a:solidFill>
                <a:latin typeface="+mn-lt"/>
                <a:ea typeface="+mn-ea"/>
                <a:cs typeface="+mn-cs"/>
                <a:sym typeface="Helvetica Neue Thin"/>
              </a:defRPr>
            </a:lvl1pPr>
          </a:lstStyle>
          <a:p>
            <a:pPr/>
            <a:r>
              <a:t>Текст заголовка</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Milestones">
    <p:spTree>
      <p:nvGrpSpPr>
        <p:cNvPr id="1" name=""/>
        <p:cNvGrpSpPr/>
        <p:nvPr/>
      </p:nvGrpSpPr>
      <p:grpSpPr>
        <a:xfrm>
          <a:off x="0" y="0"/>
          <a:ext cx="0" cy="0"/>
          <a:chOff x="0" y="0"/>
          <a:chExt cx="0" cy="0"/>
        </a:xfrm>
      </p:grpSpPr>
      <p:sp>
        <p:nvSpPr>
          <p:cNvPr id="77" name="Shape 77"/>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78" name="Shape 78"/>
          <p:cNvSpPr/>
          <p:nvPr/>
        </p:nvSpPr>
        <p:spPr>
          <a:xfrm>
            <a:off x="927097" y="4857192"/>
            <a:ext cx="11145182" cy="2"/>
          </a:xfrm>
          <a:prstGeom prst="line">
            <a:avLst/>
          </a:prstGeom>
          <a:ln w="25400">
            <a:solidFill>
              <a:srgbClr val="00000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9" name="Shape 79"/>
          <p:cNvSpPr/>
          <p:nvPr/>
        </p:nvSpPr>
        <p:spPr>
          <a:xfrm flipV="1">
            <a:off x="9361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80" name="Shape 80"/>
          <p:cNvSpPr/>
          <p:nvPr>
            <p:ph type="body" sz="quarter" idx="14"/>
          </p:nvPr>
        </p:nvSpPr>
        <p:spPr>
          <a:xfrm>
            <a:off x="1172488" y="51150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81" name="Shape 81"/>
          <p:cNvSpPr/>
          <p:nvPr>
            <p:ph type="body" sz="quarter" idx="15"/>
          </p:nvPr>
        </p:nvSpPr>
        <p:spPr>
          <a:xfrm>
            <a:off x="1168400" y="54102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82" name="Shape 82"/>
          <p:cNvSpPr/>
          <p:nvPr/>
        </p:nvSpPr>
        <p:spPr>
          <a:xfrm flipV="1">
            <a:off x="37555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83" name="Shape 83"/>
          <p:cNvSpPr/>
          <p:nvPr>
            <p:ph type="body" sz="quarter" idx="16"/>
          </p:nvPr>
        </p:nvSpPr>
        <p:spPr>
          <a:xfrm>
            <a:off x="3991888" y="51150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84" name="Shape 84"/>
          <p:cNvSpPr/>
          <p:nvPr>
            <p:ph type="body" sz="quarter" idx="17"/>
          </p:nvPr>
        </p:nvSpPr>
        <p:spPr>
          <a:xfrm>
            <a:off x="3987800" y="54102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85" name="Shape 85"/>
          <p:cNvSpPr/>
          <p:nvPr/>
        </p:nvSpPr>
        <p:spPr>
          <a:xfrm flipV="1">
            <a:off x="65241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86" name="Shape 86"/>
          <p:cNvSpPr/>
          <p:nvPr>
            <p:ph type="body" sz="quarter" idx="18"/>
          </p:nvPr>
        </p:nvSpPr>
        <p:spPr>
          <a:xfrm>
            <a:off x="6760488" y="51150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87" name="Shape 87"/>
          <p:cNvSpPr/>
          <p:nvPr>
            <p:ph type="body" sz="quarter" idx="19"/>
          </p:nvPr>
        </p:nvSpPr>
        <p:spPr>
          <a:xfrm>
            <a:off x="6756400" y="54102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88" name="Shape 88"/>
          <p:cNvSpPr/>
          <p:nvPr/>
        </p:nvSpPr>
        <p:spPr>
          <a:xfrm flipV="1">
            <a:off x="93435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89" name="Shape 89"/>
          <p:cNvSpPr/>
          <p:nvPr>
            <p:ph type="body" sz="quarter" idx="20"/>
          </p:nvPr>
        </p:nvSpPr>
        <p:spPr>
          <a:xfrm>
            <a:off x="9579888" y="51150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90" name="Shape 90"/>
          <p:cNvSpPr/>
          <p:nvPr>
            <p:ph type="body" sz="quarter" idx="21"/>
          </p:nvPr>
        </p:nvSpPr>
        <p:spPr>
          <a:xfrm>
            <a:off x="9575800" y="54102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91" name="Shape 91"/>
          <p:cNvSpPr/>
          <p:nvPr/>
        </p:nvSpPr>
        <p:spPr>
          <a:xfrm flipV="1">
            <a:off x="120613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92" name="Shape 92"/>
          <p:cNvSpPr/>
          <p:nvPr>
            <p:ph type="body" sz="quarter" idx="22"/>
          </p:nvPr>
        </p:nvSpPr>
        <p:spPr>
          <a:xfrm>
            <a:off x="1804976" y="35742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01</a:t>
            </a:r>
          </a:p>
        </p:txBody>
      </p:sp>
      <p:sp>
        <p:nvSpPr>
          <p:cNvPr id="93" name="Shape 93"/>
          <p:cNvSpPr/>
          <p:nvPr>
            <p:ph type="body" sz="quarter" idx="23"/>
          </p:nvPr>
        </p:nvSpPr>
        <p:spPr>
          <a:xfrm>
            <a:off x="4624376" y="35742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02</a:t>
            </a:r>
          </a:p>
        </p:txBody>
      </p:sp>
      <p:sp>
        <p:nvSpPr>
          <p:cNvPr id="94" name="Shape 94"/>
          <p:cNvSpPr/>
          <p:nvPr>
            <p:ph type="body" sz="quarter" idx="24"/>
          </p:nvPr>
        </p:nvSpPr>
        <p:spPr>
          <a:xfrm>
            <a:off x="7392976" y="35742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03</a:t>
            </a:r>
          </a:p>
        </p:txBody>
      </p:sp>
      <p:sp>
        <p:nvSpPr>
          <p:cNvPr id="95" name="Shape 95"/>
          <p:cNvSpPr/>
          <p:nvPr>
            <p:ph type="body" sz="quarter" idx="25"/>
          </p:nvPr>
        </p:nvSpPr>
        <p:spPr>
          <a:xfrm>
            <a:off x="10212376" y="35742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04</a:t>
            </a:r>
          </a:p>
        </p:txBody>
      </p:sp>
      <p:sp>
        <p:nvSpPr>
          <p:cNvPr id="96" name="Shape 96"/>
          <p:cNvSpPr/>
          <p:nvPr>
            <p:ph type="title"/>
          </p:nvPr>
        </p:nvSpPr>
        <p:spPr>
          <a:xfrm>
            <a:off x="927100" y="1562100"/>
            <a:ext cx="11150600" cy="914400"/>
          </a:xfrm>
          <a:prstGeom prst="rect">
            <a:avLst/>
          </a:prstGeom>
        </p:spPr>
        <p:txBody>
          <a:bodyPr/>
          <a:lstStyle>
            <a:lvl1pPr algn="l">
              <a:defRPr sz="6400">
                <a:solidFill>
                  <a:srgbClr val="232323"/>
                </a:solidFill>
                <a:latin typeface="+mn-lt"/>
                <a:ea typeface="+mn-ea"/>
                <a:cs typeface="+mn-cs"/>
                <a:sym typeface="Helvetica Neue Thin"/>
              </a:defRPr>
            </a:lvl1pPr>
          </a:lstStyle>
          <a:p>
            <a:pPr/>
            <a:r>
              <a:t>Текст заголовка</a:t>
            </a:r>
          </a:p>
        </p:txBody>
      </p:sp>
      <p:sp>
        <p:nvSpPr>
          <p:cNvPr id="97" name="Shape 97"/>
          <p:cNvSpPr/>
          <p:nvPr>
            <p:ph type="body" sz="quarter" idx="1"/>
          </p:nvPr>
        </p:nvSpPr>
        <p:spPr>
          <a:xfrm>
            <a:off x="927100" y="2514600"/>
            <a:ext cx="11150600" cy="419100"/>
          </a:xfrm>
          <a:prstGeom prst="rect">
            <a:avLst/>
          </a:prstGeom>
        </p:spPr>
        <p:txBody>
          <a:bodyPr lIns="0" tIns="0" rIns="0" bIns="0"/>
          <a:lstStyle>
            <a:lvl1pPr marL="0" indent="0">
              <a:spcBef>
                <a:spcPts val="500"/>
              </a:spcBef>
              <a:buSzTx/>
              <a:buNone/>
              <a:defRPr sz="1800">
                <a:solidFill>
                  <a:srgbClr val="232323"/>
                </a:solidFill>
                <a:latin typeface="Helvetica Neue"/>
                <a:ea typeface="Helvetica Neue"/>
                <a:cs typeface="Helvetica Neue"/>
                <a:sym typeface="Helvetica Neue"/>
              </a:defRPr>
            </a:lvl1pPr>
            <a:lvl2pPr marL="0" indent="0">
              <a:spcBef>
                <a:spcPts val="500"/>
              </a:spcBef>
              <a:buSzTx/>
              <a:buNone/>
              <a:defRPr>
                <a:solidFill>
                  <a:srgbClr val="232323"/>
                </a:solidFill>
                <a:latin typeface="Helvetica Neue"/>
                <a:ea typeface="Helvetica Neue"/>
                <a:cs typeface="Helvetica Neue"/>
                <a:sym typeface="Helvetica Neue"/>
              </a:defRPr>
            </a:lvl2pPr>
            <a:lvl3pPr marL="0" indent="0">
              <a:spcBef>
                <a:spcPts val="500"/>
              </a:spcBef>
              <a:buSzTx/>
              <a:buNone/>
              <a:defRPr>
                <a:solidFill>
                  <a:srgbClr val="232323"/>
                </a:solidFill>
                <a:latin typeface="Helvetica Neue"/>
                <a:ea typeface="Helvetica Neue"/>
                <a:cs typeface="Helvetica Neue"/>
                <a:sym typeface="Helvetica Neue"/>
              </a:defRPr>
            </a:lvl3pPr>
            <a:lvl4pPr marL="0" indent="0">
              <a:spcBef>
                <a:spcPts val="500"/>
              </a:spcBef>
              <a:buSzTx/>
              <a:buNone/>
              <a:defRPr>
                <a:solidFill>
                  <a:srgbClr val="232323"/>
                </a:solidFill>
                <a:latin typeface="Helvetica Neue"/>
                <a:ea typeface="Helvetica Neue"/>
                <a:cs typeface="Helvetica Neue"/>
                <a:sym typeface="Helvetica Neue"/>
              </a:defRPr>
            </a:lvl4pPr>
            <a:lvl5pPr marL="0" indent="0">
              <a:spcBef>
                <a:spcPts val="500"/>
              </a:spcBef>
              <a:buSzTx/>
              <a:buNone/>
              <a:defRPr>
                <a:solidFill>
                  <a:srgbClr val="232323"/>
                </a:solidFill>
                <a:latin typeface="Helvetica Neue"/>
                <a:ea typeface="Helvetica Neue"/>
                <a:cs typeface="Helvetica Neue"/>
                <a:sym typeface="Helvetica Neu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Our Team">
    <p:spTree>
      <p:nvGrpSpPr>
        <p:cNvPr id="1" name=""/>
        <p:cNvGrpSpPr/>
        <p:nvPr/>
      </p:nvGrpSpPr>
      <p:grpSpPr>
        <a:xfrm>
          <a:off x="0" y="0"/>
          <a:ext cx="0" cy="0"/>
          <a:chOff x="0" y="0"/>
          <a:chExt cx="0" cy="0"/>
        </a:xfrm>
      </p:grpSpPr>
      <p:sp>
        <p:nvSpPr>
          <p:cNvPr id="105" name="Shape 105"/>
          <p:cNvSpPr/>
          <p:nvPr>
            <p:ph type="body" sz="quarter" idx="13"/>
          </p:nvPr>
        </p:nvSpPr>
        <p:spPr>
          <a:xfrm>
            <a:off x="931188" y="2790965"/>
            <a:ext cx="2552701" cy="387070"/>
          </a:xfrm>
          <a:prstGeom prst="rect">
            <a:avLst/>
          </a:prstGeom>
          <a:solidFill>
            <a:srgbClr val="232323"/>
          </a:solidFill>
        </p:spPr>
        <p:txBody>
          <a:bodyPr>
            <a:spAutoFit/>
          </a:bodyPr>
          <a:lstStyle>
            <a:lvl1pPr marL="0" indent="0" algn="ctr">
              <a:lnSpc>
                <a:spcPts val="3500"/>
              </a:lnSpc>
              <a:spcBef>
                <a:spcPts val="0"/>
              </a:spcBef>
              <a:buSzTx/>
              <a:buNone/>
              <a:defRPr sz="1800">
                <a:solidFill>
                  <a:srgbClr val="FFFFFF"/>
                </a:solidFill>
                <a:latin typeface="Helvetica Neue Medium"/>
                <a:ea typeface="Helvetica Neue Medium"/>
                <a:cs typeface="Helvetica Neue Medium"/>
                <a:sym typeface="Helvetica Neue Medium"/>
              </a:defRPr>
            </a:lvl1pPr>
          </a:lstStyle>
          <a:p>
            <a:pPr/>
            <a:r>
              <a:t>Name Surname</a:t>
            </a:r>
          </a:p>
        </p:txBody>
      </p:sp>
      <p:sp>
        <p:nvSpPr>
          <p:cNvPr id="106" name="Shape 106"/>
          <p:cNvSpPr/>
          <p:nvPr>
            <p:ph type="body" sz="quarter" idx="14"/>
          </p:nvPr>
        </p:nvSpPr>
        <p:spPr>
          <a:xfrm>
            <a:off x="927100" y="5969000"/>
            <a:ext cx="2552700" cy="13970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doloremque laudantium, totam rem aperiam, eaque ipsa quae ab illo inventore veritatis et quasi dicta sunt explicabo. </a:t>
            </a:r>
          </a:p>
        </p:txBody>
      </p:sp>
      <p:sp>
        <p:nvSpPr>
          <p:cNvPr id="107" name="Shape 107"/>
          <p:cNvSpPr/>
          <p:nvPr>
            <p:ph type="pic" sz="quarter" idx="15"/>
          </p:nvPr>
        </p:nvSpPr>
        <p:spPr>
          <a:xfrm>
            <a:off x="927100" y="3340100"/>
            <a:ext cx="2552700" cy="2552701"/>
          </a:xfrm>
          <a:prstGeom prst="rect">
            <a:avLst/>
          </a:prstGeom>
        </p:spPr>
        <p:txBody>
          <a:bodyPr lIns="91439" tIns="45719" rIns="91439" bIns="45719" anchor="t"/>
          <a:lstStyle/>
          <a:p>
            <a:pPr/>
          </a:p>
        </p:txBody>
      </p:sp>
      <p:sp>
        <p:nvSpPr>
          <p:cNvPr id="108" name="Shape 108"/>
          <p:cNvSpPr/>
          <p:nvPr>
            <p:ph type="body" sz="quarter" idx="16"/>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111" name="Group 111">
            <a:hlinkClick r:id="rId2" invalidUrl="" action="" tgtFrame="" tooltip="" history="1" highlightClick="0" endSnd="0"/>
          </p:cNvPr>
          <p:cNvGrpSpPr/>
          <p:nvPr/>
        </p:nvGrpSpPr>
        <p:grpSpPr>
          <a:xfrm>
            <a:off x="1003300" y="7445515"/>
            <a:ext cx="304800" cy="387070"/>
            <a:chOff x="0" y="0"/>
            <a:chExt cx="304800" cy="387069"/>
          </a:xfrm>
        </p:grpSpPr>
        <p:sp>
          <p:nvSpPr>
            <p:cNvPr id="109" name="Shape 109"/>
            <p:cNvSpPr/>
            <p:nvPr/>
          </p:nvSpPr>
          <p:spPr>
            <a:xfrm>
              <a:off x="0" y="347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 name="Shape 110"/>
            <p:cNvSpPr/>
            <p:nvPr/>
          </p:nvSpPr>
          <p:spPr>
            <a:xfrm>
              <a:off x="53892" y="-1"/>
              <a:ext cx="1863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f</a:t>
              </a:r>
            </a:p>
          </p:txBody>
        </p:sp>
      </p:grpSp>
      <p:grpSp>
        <p:nvGrpSpPr>
          <p:cNvPr id="114" name="Group 114">
            <a:hlinkClick r:id="rId3" invalidUrl="" action="" tgtFrame="" tooltip="" history="1" highlightClick="0" endSnd="0"/>
          </p:cNvPr>
          <p:cNvGrpSpPr/>
          <p:nvPr/>
        </p:nvGrpSpPr>
        <p:grpSpPr>
          <a:xfrm>
            <a:off x="1422400" y="7432815"/>
            <a:ext cx="310052" cy="387070"/>
            <a:chOff x="0" y="0"/>
            <a:chExt cx="310051" cy="387069"/>
          </a:xfrm>
        </p:grpSpPr>
        <p:sp>
          <p:nvSpPr>
            <p:cNvPr id="112" name="Shape 112"/>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 name="Shape 113"/>
            <p:cNvSpPr/>
            <p:nvPr/>
          </p:nvSpPr>
          <p:spPr>
            <a:xfrm>
              <a:off x="9442" y="-1"/>
              <a:ext cx="3006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in</a:t>
              </a:r>
            </a:p>
          </p:txBody>
        </p:sp>
      </p:grpSp>
      <p:grpSp>
        <p:nvGrpSpPr>
          <p:cNvPr id="117" name="Group 117">
            <a:hlinkClick r:id="rId4" invalidUrl="" action="" tgtFrame="" tooltip="" history="1" highlightClick="0" endSnd="0"/>
          </p:cNvPr>
          <p:cNvGrpSpPr/>
          <p:nvPr/>
        </p:nvGrpSpPr>
        <p:grpSpPr>
          <a:xfrm>
            <a:off x="1854200" y="7432815"/>
            <a:ext cx="304800" cy="387070"/>
            <a:chOff x="0" y="0"/>
            <a:chExt cx="304800" cy="387069"/>
          </a:xfrm>
        </p:grpSpPr>
        <p:sp>
          <p:nvSpPr>
            <p:cNvPr id="115" name="Shape 115"/>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 name="Shape 116"/>
            <p:cNvSpPr/>
            <p:nvPr/>
          </p:nvSpPr>
          <p:spPr>
            <a:xfrm>
              <a:off x="51834" y="-1"/>
              <a:ext cx="190425"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t</a:t>
              </a:r>
            </a:p>
          </p:txBody>
        </p:sp>
      </p:grpSp>
      <p:grpSp>
        <p:nvGrpSpPr>
          <p:cNvPr id="120" name="Group 120">
            <a:hlinkClick r:id="rId5" invalidUrl="" action="" tgtFrame="" tooltip="" history="1" highlightClick="0" endSnd="0"/>
          </p:cNvPr>
          <p:cNvGrpSpPr/>
          <p:nvPr/>
        </p:nvGrpSpPr>
        <p:grpSpPr>
          <a:xfrm>
            <a:off x="2286000" y="7432815"/>
            <a:ext cx="308337" cy="387070"/>
            <a:chOff x="0" y="0"/>
            <a:chExt cx="308336" cy="387069"/>
          </a:xfrm>
        </p:grpSpPr>
        <p:sp>
          <p:nvSpPr>
            <p:cNvPr id="118" name="Shape 118"/>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 name="Shape 119"/>
            <p:cNvSpPr/>
            <p:nvPr/>
          </p:nvSpPr>
          <p:spPr>
            <a:xfrm>
              <a:off x="11156" y="-1"/>
              <a:ext cx="297181"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a:t>
              </a:r>
            </a:p>
          </p:txBody>
        </p:sp>
      </p:grpSp>
      <p:sp>
        <p:nvSpPr>
          <p:cNvPr id="121" name="Shape 121"/>
          <p:cNvSpPr/>
          <p:nvPr>
            <p:ph type="body" sz="quarter" idx="17"/>
          </p:nvPr>
        </p:nvSpPr>
        <p:spPr>
          <a:xfrm>
            <a:off x="4830088" y="2790965"/>
            <a:ext cx="2552701" cy="387070"/>
          </a:xfrm>
          <a:prstGeom prst="rect">
            <a:avLst/>
          </a:prstGeom>
          <a:solidFill>
            <a:srgbClr val="232323"/>
          </a:solidFill>
        </p:spPr>
        <p:txBody>
          <a:bodyPr>
            <a:spAutoFit/>
          </a:bodyPr>
          <a:lstStyle>
            <a:lvl1pPr marL="0" indent="0" algn="ctr">
              <a:lnSpc>
                <a:spcPts val="3500"/>
              </a:lnSpc>
              <a:spcBef>
                <a:spcPts val="0"/>
              </a:spcBef>
              <a:buSzTx/>
              <a:buNone/>
              <a:defRPr sz="1800">
                <a:solidFill>
                  <a:srgbClr val="FFFFFF"/>
                </a:solidFill>
                <a:latin typeface="Helvetica Neue Medium"/>
                <a:ea typeface="Helvetica Neue Medium"/>
                <a:cs typeface="Helvetica Neue Medium"/>
                <a:sym typeface="Helvetica Neue Medium"/>
              </a:defRPr>
            </a:lvl1pPr>
          </a:lstStyle>
          <a:p>
            <a:pPr/>
            <a:r>
              <a:t>Name Surname</a:t>
            </a:r>
          </a:p>
        </p:txBody>
      </p:sp>
      <p:sp>
        <p:nvSpPr>
          <p:cNvPr id="122" name="Shape 122"/>
          <p:cNvSpPr/>
          <p:nvPr>
            <p:ph type="body" sz="quarter" idx="18"/>
          </p:nvPr>
        </p:nvSpPr>
        <p:spPr>
          <a:xfrm>
            <a:off x="4826000" y="5969000"/>
            <a:ext cx="2552700" cy="13970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doloremque laudantium, totam rem aperiam, eaque ipsa quae ab illo inventore veritatis et quasi dicta sunt explicabo. </a:t>
            </a:r>
          </a:p>
        </p:txBody>
      </p:sp>
      <p:grpSp>
        <p:nvGrpSpPr>
          <p:cNvPr id="125" name="Group 125">
            <a:hlinkClick r:id="rId2" invalidUrl="" action="" tgtFrame="" tooltip="" history="1" highlightClick="0" endSnd="0"/>
          </p:cNvPr>
          <p:cNvGrpSpPr/>
          <p:nvPr/>
        </p:nvGrpSpPr>
        <p:grpSpPr>
          <a:xfrm>
            <a:off x="4902200" y="7445515"/>
            <a:ext cx="304800" cy="387070"/>
            <a:chOff x="0" y="0"/>
            <a:chExt cx="304800" cy="387069"/>
          </a:xfrm>
        </p:grpSpPr>
        <p:sp>
          <p:nvSpPr>
            <p:cNvPr id="123" name="Shape 123"/>
            <p:cNvSpPr/>
            <p:nvPr/>
          </p:nvSpPr>
          <p:spPr>
            <a:xfrm>
              <a:off x="0" y="347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 name="Shape 124"/>
            <p:cNvSpPr/>
            <p:nvPr/>
          </p:nvSpPr>
          <p:spPr>
            <a:xfrm>
              <a:off x="53892" y="-1"/>
              <a:ext cx="1863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f</a:t>
              </a:r>
            </a:p>
          </p:txBody>
        </p:sp>
      </p:grpSp>
      <p:grpSp>
        <p:nvGrpSpPr>
          <p:cNvPr id="128" name="Group 128">
            <a:hlinkClick r:id="rId3" invalidUrl="" action="" tgtFrame="" tooltip="" history="1" highlightClick="0" endSnd="0"/>
          </p:cNvPr>
          <p:cNvGrpSpPr/>
          <p:nvPr/>
        </p:nvGrpSpPr>
        <p:grpSpPr>
          <a:xfrm>
            <a:off x="5321300" y="7432815"/>
            <a:ext cx="310052" cy="387070"/>
            <a:chOff x="0" y="0"/>
            <a:chExt cx="310051" cy="387069"/>
          </a:xfrm>
        </p:grpSpPr>
        <p:sp>
          <p:nvSpPr>
            <p:cNvPr id="126" name="Shape 126"/>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 name="Shape 127"/>
            <p:cNvSpPr/>
            <p:nvPr/>
          </p:nvSpPr>
          <p:spPr>
            <a:xfrm>
              <a:off x="9442" y="-1"/>
              <a:ext cx="3006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in</a:t>
              </a:r>
            </a:p>
          </p:txBody>
        </p:sp>
      </p:grpSp>
      <p:grpSp>
        <p:nvGrpSpPr>
          <p:cNvPr id="131" name="Group 131">
            <a:hlinkClick r:id="rId4" invalidUrl="" action="" tgtFrame="" tooltip="" history="1" highlightClick="0" endSnd="0"/>
          </p:cNvPr>
          <p:cNvGrpSpPr/>
          <p:nvPr/>
        </p:nvGrpSpPr>
        <p:grpSpPr>
          <a:xfrm>
            <a:off x="5753100" y="7432815"/>
            <a:ext cx="304800" cy="387070"/>
            <a:chOff x="0" y="0"/>
            <a:chExt cx="304800" cy="387069"/>
          </a:xfrm>
        </p:grpSpPr>
        <p:sp>
          <p:nvSpPr>
            <p:cNvPr id="129" name="Shape 129"/>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0" name="Shape 130"/>
            <p:cNvSpPr/>
            <p:nvPr/>
          </p:nvSpPr>
          <p:spPr>
            <a:xfrm>
              <a:off x="51834" y="-1"/>
              <a:ext cx="190425"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t</a:t>
              </a:r>
            </a:p>
          </p:txBody>
        </p:sp>
      </p:grpSp>
      <p:grpSp>
        <p:nvGrpSpPr>
          <p:cNvPr id="134" name="Group 134">
            <a:hlinkClick r:id="rId5" invalidUrl="" action="" tgtFrame="" tooltip="" history="1" highlightClick="0" endSnd="0"/>
          </p:cNvPr>
          <p:cNvGrpSpPr/>
          <p:nvPr/>
        </p:nvGrpSpPr>
        <p:grpSpPr>
          <a:xfrm>
            <a:off x="6184900" y="7432815"/>
            <a:ext cx="308337" cy="387070"/>
            <a:chOff x="0" y="0"/>
            <a:chExt cx="308336" cy="387069"/>
          </a:xfrm>
        </p:grpSpPr>
        <p:sp>
          <p:nvSpPr>
            <p:cNvPr id="132" name="Shape 132"/>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 name="Shape 133"/>
            <p:cNvSpPr/>
            <p:nvPr/>
          </p:nvSpPr>
          <p:spPr>
            <a:xfrm>
              <a:off x="11156" y="-1"/>
              <a:ext cx="297181"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a:t>
              </a:r>
            </a:p>
          </p:txBody>
        </p:sp>
      </p:grpSp>
      <p:sp>
        <p:nvSpPr>
          <p:cNvPr id="135" name="Shape 135"/>
          <p:cNvSpPr/>
          <p:nvPr>
            <p:ph type="body" sz="quarter" idx="19"/>
          </p:nvPr>
        </p:nvSpPr>
        <p:spPr>
          <a:xfrm>
            <a:off x="8728988" y="2778265"/>
            <a:ext cx="2552701" cy="387070"/>
          </a:xfrm>
          <a:prstGeom prst="rect">
            <a:avLst/>
          </a:prstGeom>
          <a:solidFill>
            <a:srgbClr val="232323"/>
          </a:solidFill>
        </p:spPr>
        <p:txBody>
          <a:bodyPr>
            <a:spAutoFit/>
          </a:bodyPr>
          <a:lstStyle>
            <a:lvl1pPr marL="0" indent="0" algn="ctr">
              <a:lnSpc>
                <a:spcPts val="3500"/>
              </a:lnSpc>
              <a:spcBef>
                <a:spcPts val="0"/>
              </a:spcBef>
              <a:buSzTx/>
              <a:buNone/>
              <a:defRPr sz="1800">
                <a:solidFill>
                  <a:srgbClr val="FFFFFF"/>
                </a:solidFill>
                <a:latin typeface="Helvetica Neue Medium"/>
                <a:ea typeface="Helvetica Neue Medium"/>
                <a:cs typeface="Helvetica Neue Medium"/>
                <a:sym typeface="Helvetica Neue Medium"/>
              </a:defRPr>
            </a:lvl1pPr>
          </a:lstStyle>
          <a:p>
            <a:pPr/>
            <a:r>
              <a:t>Name Surname</a:t>
            </a:r>
          </a:p>
        </p:txBody>
      </p:sp>
      <p:sp>
        <p:nvSpPr>
          <p:cNvPr id="136" name="Shape 136"/>
          <p:cNvSpPr/>
          <p:nvPr>
            <p:ph type="body" sz="quarter" idx="20"/>
          </p:nvPr>
        </p:nvSpPr>
        <p:spPr>
          <a:xfrm>
            <a:off x="8724900" y="5956300"/>
            <a:ext cx="2552700" cy="13970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doloremque laudantium, totam rem aperiam, eaque ipsa quae ab illo inventore veritatis et quasi dicta sunt explicabo. </a:t>
            </a:r>
          </a:p>
        </p:txBody>
      </p:sp>
      <p:grpSp>
        <p:nvGrpSpPr>
          <p:cNvPr id="139" name="Group 139">
            <a:hlinkClick r:id="rId2" invalidUrl="" action="" tgtFrame="" tooltip="" history="1" highlightClick="0" endSnd="0"/>
          </p:cNvPr>
          <p:cNvGrpSpPr/>
          <p:nvPr/>
        </p:nvGrpSpPr>
        <p:grpSpPr>
          <a:xfrm>
            <a:off x="8801100" y="7432815"/>
            <a:ext cx="304800" cy="387070"/>
            <a:chOff x="0" y="0"/>
            <a:chExt cx="304800" cy="387069"/>
          </a:xfrm>
        </p:grpSpPr>
        <p:sp>
          <p:nvSpPr>
            <p:cNvPr id="137" name="Shape 137"/>
            <p:cNvSpPr/>
            <p:nvPr/>
          </p:nvSpPr>
          <p:spPr>
            <a:xfrm>
              <a:off x="0" y="347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 name="Shape 138"/>
            <p:cNvSpPr/>
            <p:nvPr/>
          </p:nvSpPr>
          <p:spPr>
            <a:xfrm>
              <a:off x="53892" y="-1"/>
              <a:ext cx="1863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f</a:t>
              </a:r>
            </a:p>
          </p:txBody>
        </p:sp>
      </p:grpSp>
      <p:grpSp>
        <p:nvGrpSpPr>
          <p:cNvPr id="142" name="Group 142">
            <a:hlinkClick r:id="rId3" invalidUrl="" action="" tgtFrame="" tooltip="" history="1" highlightClick="0" endSnd="0"/>
          </p:cNvPr>
          <p:cNvGrpSpPr/>
          <p:nvPr/>
        </p:nvGrpSpPr>
        <p:grpSpPr>
          <a:xfrm>
            <a:off x="9220200" y="7420115"/>
            <a:ext cx="310052" cy="387070"/>
            <a:chOff x="0" y="0"/>
            <a:chExt cx="310051" cy="387069"/>
          </a:xfrm>
        </p:grpSpPr>
        <p:sp>
          <p:nvSpPr>
            <p:cNvPr id="140" name="Shape 140"/>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 name="Shape 141"/>
            <p:cNvSpPr/>
            <p:nvPr/>
          </p:nvSpPr>
          <p:spPr>
            <a:xfrm>
              <a:off x="9442" y="-1"/>
              <a:ext cx="3006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in</a:t>
              </a:r>
            </a:p>
          </p:txBody>
        </p:sp>
      </p:grpSp>
      <p:grpSp>
        <p:nvGrpSpPr>
          <p:cNvPr id="145" name="Group 145">
            <a:hlinkClick r:id="rId4" invalidUrl="" action="" tgtFrame="" tooltip="" history="1" highlightClick="0" endSnd="0"/>
          </p:cNvPr>
          <p:cNvGrpSpPr/>
          <p:nvPr/>
        </p:nvGrpSpPr>
        <p:grpSpPr>
          <a:xfrm>
            <a:off x="9652000" y="7420115"/>
            <a:ext cx="304800" cy="387070"/>
            <a:chOff x="0" y="0"/>
            <a:chExt cx="304800" cy="387069"/>
          </a:xfrm>
        </p:grpSpPr>
        <p:sp>
          <p:nvSpPr>
            <p:cNvPr id="143" name="Shape 143"/>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4" name="Shape 144"/>
            <p:cNvSpPr/>
            <p:nvPr/>
          </p:nvSpPr>
          <p:spPr>
            <a:xfrm>
              <a:off x="51834" y="-1"/>
              <a:ext cx="190425"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t</a:t>
              </a:r>
            </a:p>
          </p:txBody>
        </p:sp>
      </p:grpSp>
      <p:grpSp>
        <p:nvGrpSpPr>
          <p:cNvPr id="148" name="Group 148">
            <a:hlinkClick r:id="rId5" invalidUrl="" action="" tgtFrame="" tooltip="" history="1" highlightClick="0" endSnd="0"/>
          </p:cNvPr>
          <p:cNvGrpSpPr/>
          <p:nvPr/>
        </p:nvGrpSpPr>
        <p:grpSpPr>
          <a:xfrm>
            <a:off x="10083800" y="7420115"/>
            <a:ext cx="308337" cy="387070"/>
            <a:chOff x="0" y="0"/>
            <a:chExt cx="308336" cy="387069"/>
          </a:xfrm>
        </p:grpSpPr>
        <p:sp>
          <p:nvSpPr>
            <p:cNvPr id="146" name="Shape 146"/>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 name="Shape 147"/>
            <p:cNvSpPr/>
            <p:nvPr/>
          </p:nvSpPr>
          <p:spPr>
            <a:xfrm>
              <a:off x="11156" y="-1"/>
              <a:ext cx="297181"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a:t>
              </a:r>
            </a:p>
          </p:txBody>
        </p:sp>
      </p:grpSp>
      <p:sp>
        <p:nvSpPr>
          <p:cNvPr id="149" name="Shape 149"/>
          <p:cNvSpPr/>
          <p:nvPr>
            <p:ph type="pic" sz="quarter" idx="21"/>
          </p:nvPr>
        </p:nvSpPr>
        <p:spPr>
          <a:xfrm>
            <a:off x="4826000" y="3340100"/>
            <a:ext cx="2552700" cy="2552701"/>
          </a:xfrm>
          <a:prstGeom prst="rect">
            <a:avLst/>
          </a:prstGeom>
        </p:spPr>
        <p:txBody>
          <a:bodyPr lIns="91439" tIns="45719" rIns="91439" bIns="45719" anchor="t"/>
          <a:lstStyle/>
          <a:p>
            <a:pPr/>
          </a:p>
        </p:txBody>
      </p:sp>
      <p:sp>
        <p:nvSpPr>
          <p:cNvPr id="150" name="Shape 150"/>
          <p:cNvSpPr/>
          <p:nvPr>
            <p:ph type="pic" sz="quarter" idx="22"/>
          </p:nvPr>
        </p:nvSpPr>
        <p:spPr>
          <a:xfrm>
            <a:off x="8724900" y="3327400"/>
            <a:ext cx="2552700" cy="2552701"/>
          </a:xfrm>
          <a:prstGeom prst="rect">
            <a:avLst/>
          </a:prstGeom>
        </p:spPr>
        <p:txBody>
          <a:bodyPr lIns="91439" tIns="45719" rIns="91439" bIns="45719" anchor="t"/>
          <a:lstStyle/>
          <a:p>
            <a:pPr/>
          </a:p>
        </p:txBody>
      </p:sp>
      <p:sp>
        <p:nvSpPr>
          <p:cNvPr id="151" name="Shape 151"/>
          <p:cNvSpPr/>
          <p:nvPr>
            <p:ph type="title"/>
          </p:nvPr>
        </p:nvSpPr>
        <p:spPr>
          <a:xfrm>
            <a:off x="927100" y="1358900"/>
            <a:ext cx="11150600" cy="939800"/>
          </a:xfrm>
          <a:prstGeom prst="rect">
            <a:avLst/>
          </a:prstGeom>
        </p:spPr>
        <p:txBody>
          <a:bodyPr/>
          <a:lstStyle>
            <a:lvl1pPr algn="l">
              <a:defRPr sz="6400">
                <a:latin typeface="+mn-lt"/>
                <a:ea typeface="+mn-ea"/>
                <a:cs typeface="+mn-cs"/>
                <a:sym typeface="Helvetica Neue Thin"/>
              </a:defRPr>
            </a:lvl1pPr>
          </a:lstStyle>
          <a:p>
            <a:pPr/>
            <a:r>
              <a:t>Текст заголовка</a:t>
            </a:r>
          </a:p>
        </p:txBody>
      </p:sp>
      <p:sp>
        <p:nvSpPr>
          <p:cNvPr id="152" name="Shape 1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Left Side">
    <p:spTree>
      <p:nvGrpSpPr>
        <p:cNvPr id="1" name=""/>
        <p:cNvGrpSpPr/>
        <p:nvPr/>
      </p:nvGrpSpPr>
      <p:grpSpPr>
        <a:xfrm>
          <a:off x="0" y="0"/>
          <a:ext cx="0" cy="0"/>
          <a:chOff x="0" y="0"/>
          <a:chExt cx="0" cy="0"/>
        </a:xfrm>
      </p:grpSpPr>
      <p:sp>
        <p:nvSpPr>
          <p:cNvPr id="159" name="Shape 159"/>
          <p:cNvSpPr/>
          <p:nvPr/>
        </p:nvSpPr>
        <p:spPr>
          <a:xfrm>
            <a:off x="0" y="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 name="Shape 160"/>
          <p:cNvSpPr/>
          <p:nvPr>
            <p:ph type="body" sz="quarter" idx="13"/>
          </p:nvPr>
        </p:nvSpPr>
        <p:spPr>
          <a:xfrm>
            <a:off x="880823" y="19875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01</a:t>
            </a:r>
          </a:p>
        </p:txBody>
      </p:sp>
      <p:sp>
        <p:nvSpPr>
          <p:cNvPr id="161" name="Shape 161"/>
          <p:cNvSpPr/>
          <p:nvPr>
            <p:ph type="body" sz="quarter" idx="14"/>
          </p:nvPr>
        </p:nvSpPr>
        <p:spPr>
          <a:xfrm>
            <a:off x="876992" y="48367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164" name="Group 164">
            <a:hlinkClick r:id="" invalidUrl="" action="ppaction://hlinkshowjump?jump=nextslide" tgtFrame="" tooltip="" history="1" highlightClick="0" endSnd="0"/>
          </p:cNvPr>
          <p:cNvGrpSpPr/>
          <p:nvPr/>
        </p:nvGrpSpPr>
        <p:grpSpPr>
          <a:xfrm>
            <a:off x="2476500" y="5630011"/>
            <a:ext cx="313417" cy="436678"/>
            <a:chOff x="0" y="0"/>
            <a:chExt cx="313416" cy="436676"/>
          </a:xfrm>
        </p:grpSpPr>
        <p:sp>
          <p:nvSpPr>
            <p:cNvPr id="162" name="Shape 162"/>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 name="Shape 163"/>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167" name="Group 167">
            <a:hlinkClick r:id="" invalidUrl="" action="ppaction://hlinkshowjump?jump=previousslide" tgtFrame="" tooltip="" history="1" highlightClick="0" endSnd="0"/>
          </p:cNvPr>
          <p:cNvGrpSpPr/>
          <p:nvPr/>
        </p:nvGrpSpPr>
        <p:grpSpPr>
          <a:xfrm>
            <a:off x="1651000" y="5630011"/>
            <a:ext cx="304800" cy="436678"/>
            <a:chOff x="0" y="0"/>
            <a:chExt cx="304800" cy="436676"/>
          </a:xfrm>
        </p:grpSpPr>
        <p:sp>
          <p:nvSpPr>
            <p:cNvPr id="165" name="Shape 165"/>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 name="Shape 166"/>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168" name="Shape 168"/>
          <p:cNvSpPr/>
          <p:nvPr>
            <p:ph type="body" sz="quarter" idx="15"/>
          </p:nvPr>
        </p:nvSpPr>
        <p:spPr>
          <a:xfrm>
            <a:off x="5194300" y="5492750"/>
            <a:ext cx="6273800" cy="11811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
        <p:nvSpPr>
          <p:cNvPr id="169" name="Shape 169"/>
          <p:cNvSpPr/>
          <p:nvPr/>
        </p:nvSpPr>
        <p:spPr>
          <a:xfrm flipH="1">
            <a:off x="11099800" y="63627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0" name="Shape 170"/>
          <p:cNvSpPr/>
          <p:nvPr>
            <p:ph type="title"/>
          </p:nvPr>
        </p:nvSpPr>
        <p:spPr>
          <a:xfrm>
            <a:off x="5194300" y="1206500"/>
            <a:ext cx="6273800" cy="4102100"/>
          </a:xfrm>
          <a:prstGeom prst="rect">
            <a:avLst/>
          </a:prstGeom>
        </p:spPr>
        <p:txBody>
          <a:bodyPr/>
          <a:lstStyle>
            <a:lvl1pPr algn="l">
              <a:defRPr>
                <a:latin typeface="+mn-lt"/>
                <a:ea typeface="+mn-ea"/>
                <a:cs typeface="+mn-cs"/>
                <a:sym typeface="Helvetica Neue Thin"/>
              </a:defRPr>
            </a:lvl1pPr>
          </a:lstStyle>
          <a:p>
            <a:pPr/>
            <a:r>
              <a:t>Текст заголовка</a:t>
            </a:r>
          </a:p>
        </p:txBody>
      </p:sp>
      <p:sp>
        <p:nvSpPr>
          <p:cNvPr id="171" name="Shape 171"/>
          <p:cNvSpPr/>
          <p:nvPr>
            <p:ph type="sldNum" sz="quarter" idx="2"/>
          </p:nvPr>
        </p:nvSpPr>
        <p:spPr>
          <a:xfrm>
            <a:off x="2074960" y="57150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Left Side &amp; Bullets">
    <p:spTree>
      <p:nvGrpSpPr>
        <p:cNvPr id="1" name=""/>
        <p:cNvGrpSpPr/>
        <p:nvPr/>
      </p:nvGrpSpPr>
      <p:grpSpPr>
        <a:xfrm>
          <a:off x="0" y="0"/>
          <a:ext cx="0" cy="0"/>
          <a:chOff x="0" y="0"/>
          <a:chExt cx="0" cy="0"/>
        </a:xfrm>
      </p:grpSpPr>
      <p:sp>
        <p:nvSpPr>
          <p:cNvPr id="178" name="Shape 178"/>
          <p:cNvSpPr/>
          <p:nvPr/>
        </p:nvSpPr>
        <p:spPr>
          <a:xfrm>
            <a:off x="0" y="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 name="Shape 179"/>
          <p:cNvSpPr/>
          <p:nvPr>
            <p:ph type="body" sz="quarter" idx="13"/>
          </p:nvPr>
        </p:nvSpPr>
        <p:spPr>
          <a:xfrm>
            <a:off x="880823" y="19875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02</a:t>
            </a:r>
          </a:p>
        </p:txBody>
      </p:sp>
      <p:sp>
        <p:nvSpPr>
          <p:cNvPr id="180" name="Shape 180"/>
          <p:cNvSpPr/>
          <p:nvPr>
            <p:ph type="body" sz="quarter" idx="14"/>
          </p:nvPr>
        </p:nvSpPr>
        <p:spPr>
          <a:xfrm>
            <a:off x="876992" y="48367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183" name="Group 183">
            <a:hlinkClick r:id="" invalidUrl="" action="ppaction://hlinkshowjump?jump=nextslide" tgtFrame="" tooltip="" history="1" highlightClick="0" endSnd="0"/>
          </p:cNvPr>
          <p:cNvGrpSpPr/>
          <p:nvPr/>
        </p:nvGrpSpPr>
        <p:grpSpPr>
          <a:xfrm>
            <a:off x="2476500" y="5630011"/>
            <a:ext cx="313417" cy="436678"/>
            <a:chOff x="0" y="0"/>
            <a:chExt cx="313416" cy="436676"/>
          </a:xfrm>
        </p:grpSpPr>
        <p:sp>
          <p:nvSpPr>
            <p:cNvPr id="181" name="Shape 181"/>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 name="Shape 182"/>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186" name="Group 186">
            <a:hlinkClick r:id="" invalidUrl="" action="ppaction://hlinkshowjump?jump=previousslide" tgtFrame="" tooltip="" history="1" highlightClick="0" endSnd="0"/>
          </p:cNvPr>
          <p:cNvGrpSpPr/>
          <p:nvPr/>
        </p:nvGrpSpPr>
        <p:grpSpPr>
          <a:xfrm>
            <a:off x="1651000" y="5630011"/>
            <a:ext cx="304800" cy="436678"/>
            <a:chOff x="0" y="0"/>
            <a:chExt cx="304800" cy="436676"/>
          </a:xfrm>
        </p:grpSpPr>
        <p:sp>
          <p:nvSpPr>
            <p:cNvPr id="184" name="Shape 184"/>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 name="Shape 185"/>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187" name="Shape 187"/>
          <p:cNvSpPr/>
          <p:nvPr/>
        </p:nvSpPr>
        <p:spPr>
          <a:xfrm flipH="1">
            <a:off x="10960100" y="66929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8" name="Shape 188"/>
          <p:cNvSpPr/>
          <p:nvPr>
            <p:ph type="title"/>
          </p:nvPr>
        </p:nvSpPr>
        <p:spPr>
          <a:xfrm>
            <a:off x="5194300" y="1206500"/>
            <a:ext cx="6273800" cy="2590800"/>
          </a:xfrm>
          <a:prstGeom prst="rect">
            <a:avLst/>
          </a:prstGeom>
        </p:spPr>
        <p:txBody>
          <a:bodyPr/>
          <a:lstStyle>
            <a:lvl1pPr algn="l">
              <a:defRPr>
                <a:latin typeface="+mn-lt"/>
                <a:ea typeface="+mn-ea"/>
                <a:cs typeface="+mn-cs"/>
                <a:sym typeface="Helvetica Neue Thin"/>
              </a:defRPr>
            </a:lvl1pPr>
          </a:lstStyle>
          <a:p>
            <a:pPr/>
            <a:r>
              <a:t>Текст заголовка</a:t>
            </a:r>
          </a:p>
        </p:txBody>
      </p:sp>
      <p:sp>
        <p:nvSpPr>
          <p:cNvPr id="189" name="Shape 189"/>
          <p:cNvSpPr/>
          <p:nvPr>
            <p:ph type="body" sz="quarter" idx="1"/>
          </p:nvPr>
        </p:nvSpPr>
        <p:spPr>
          <a:xfrm>
            <a:off x="5194300" y="3911600"/>
            <a:ext cx="6273800" cy="3213100"/>
          </a:xfrm>
          <a:prstGeom prst="rect">
            <a:avLst/>
          </a:prstGeom>
        </p:spPr>
        <p:txBody>
          <a:bodyPr/>
          <a:lstStyle>
            <a:lvl1pPr>
              <a:spcBef>
                <a:spcPts val="2000"/>
              </a:spcBef>
              <a:buSzPct val="125000"/>
              <a:defRPr sz="3600">
                <a:latin typeface="Helvetica Neue Light"/>
                <a:ea typeface="Helvetica Neue Light"/>
                <a:cs typeface="Helvetica Neue Light"/>
                <a:sym typeface="Helvetica Neue Light"/>
              </a:defRPr>
            </a:lvl1pPr>
            <a:lvl2pPr>
              <a:spcBef>
                <a:spcPts val="2000"/>
              </a:spcBef>
              <a:buSzPct val="125000"/>
              <a:defRPr sz="3600">
                <a:latin typeface="Helvetica Neue Light"/>
                <a:ea typeface="Helvetica Neue Light"/>
                <a:cs typeface="Helvetica Neue Light"/>
                <a:sym typeface="Helvetica Neue Light"/>
              </a:defRPr>
            </a:lvl2pPr>
            <a:lvl3pPr>
              <a:spcBef>
                <a:spcPts val="2000"/>
              </a:spcBef>
              <a:buSzPct val="125000"/>
              <a:defRPr sz="3600">
                <a:latin typeface="Helvetica Neue Light"/>
                <a:ea typeface="Helvetica Neue Light"/>
                <a:cs typeface="Helvetica Neue Light"/>
                <a:sym typeface="Helvetica Neue Light"/>
              </a:defRPr>
            </a:lvl3pPr>
            <a:lvl4pPr>
              <a:spcBef>
                <a:spcPts val="2000"/>
              </a:spcBef>
              <a:buSzPct val="125000"/>
              <a:defRPr sz="3600">
                <a:latin typeface="Helvetica Neue Light"/>
                <a:ea typeface="Helvetica Neue Light"/>
                <a:cs typeface="Helvetica Neue Light"/>
                <a:sym typeface="Helvetica Neue Light"/>
              </a:defRPr>
            </a:lvl4pPr>
            <a:lvl5pPr>
              <a:spcBef>
                <a:spcPts val="2000"/>
              </a:spcBef>
              <a:buSzPct val="125000"/>
              <a:defRPr sz="3600">
                <a:latin typeface="Helvetica Neue Light"/>
                <a:ea typeface="Helvetica Neue Light"/>
                <a:cs typeface="Helvetica Neue Light"/>
                <a:sym typeface="Helvetica Neue Light"/>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0" name="Shape 190"/>
          <p:cNvSpPr/>
          <p:nvPr>
            <p:ph type="sldNum" sz="quarter" idx="2"/>
          </p:nvPr>
        </p:nvSpPr>
        <p:spPr>
          <a:xfrm>
            <a:off x="2074960" y="57150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Left Side &amp; Photo">
    <p:spTree>
      <p:nvGrpSpPr>
        <p:cNvPr id="1" name=""/>
        <p:cNvGrpSpPr/>
        <p:nvPr/>
      </p:nvGrpSpPr>
      <p:grpSpPr>
        <a:xfrm>
          <a:off x="0" y="0"/>
          <a:ext cx="0" cy="0"/>
          <a:chOff x="0" y="0"/>
          <a:chExt cx="0" cy="0"/>
        </a:xfrm>
      </p:grpSpPr>
      <p:sp>
        <p:nvSpPr>
          <p:cNvPr id="197" name="Shape 197"/>
          <p:cNvSpPr/>
          <p:nvPr/>
        </p:nvSpPr>
        <p:spPr>
          <a:xfrm>
            <a:off x="0" y="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 name="Shape 198"/>
          <p:cNvSpPr/>
          <p:nvPr>
            <p:ph type="body" sz="quarter" idx="13"/>
          </p:nvPr>
        </p:nvSpPr>
        <p:spPr>
          <a:xfrm>
            <a:off x="880823" y="19875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03</a:t>
            </a:r>
          </a:p>
        </p:txBody>
      </p:sp>
      <p:sp>
        <p:nvSpPr>
          <p:cNvPr id="199" name="Shape 199"/>
          <p:cNvSpPr/>
          <p:nvPr>
            <p:ph type="body" sz="quarter" idx="14"/>
          </p:nvPr>
        </p:nvSpPr>
        <p:spPr>
          <a:xfrm>
            <a:off x="876992" y="48367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202" name="Group 202">
            <a:hlinkClick r:id="" invalidUrl="" action="ppaction://hlinkshowjump?jump=nextslide" tgtFrame="" tooltip="" history="1" highlightClick="0" endSnd="0"/>
          </p:cNvPr>
          <p:cNvGrpSpPr/>
          <p:nvPr/>
        </p:nvGrpSpPr>
        <p:grpSpPr>
          <a:xfrm>
            <a:off x="2476500" y="5630011"/>
            <a:ext cx="313417" cy="436678"/>
            <a:chOff x="0" y="0"/>
            <a:chExt cx="313416" cy="436676"/>
          </a:xfrm>
        </p:grpSpPr>
        <p:sp>
          <p:nvSpPr>
            <p:cNvPr id="200" name="Shape 200"/>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 name="Shape 201"/>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05" name="Group 205">
            <a:hlinkClick r:id="" invalidUrl="" action="ppaction://hlinkshowjump?jump=previousslide" tgtFrame="" tooltip="" history="1" highlightClick="0" endSnd="0"/>
          </p:cNvPr>
          <p:cNvGrpSpPr/>
          <p:nvPr/>
        </p:nvGrpSpPr>
        <p:grpSpPr>
          <a:xfrm>
            <a:off x="1651000" y="5630011"/>
            <a:ext cx="304800" cy="436678"/>
            <a:chOff x="0" y="0"/>
            <a:chExt cx="304800" cy="436676"/>
          </a:xfrm>
        </p:grpSpPr>
        <p:sp>
          <p:nvSpPr>
            <p:cNvPr id="203" name="Shape 203"/>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 name="Shape 204"/>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06" name="Shape 206"/>
          <p:cNvSpPr/>
          <p:nvPr/>
        </p:nvSpPr>
        <p:spPr>
          <a:xfrm>
            <a:off x="5194300" y="6826250"/>
            <a:ext cx="6273800" cy="1181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ts val="3000"/>
              </a:lnSpc>
              <a:defRPr sz="1400">
                <a:solidFill>
                  <a:srgbClr val="232323"/>
                </a:solidFill>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
        <p:nvSpPr>
          <p:cNvPr id="207" name="Shape 207"/>
          <p:cNvSpPr/>
          <p:nvPr/>
        </p:nvSpPr>
        <p:spPr>
          <a:xfrm flipH="1">
            <a:off x="11099800" y="76962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8" name="Shape 208"/>
          <p:cNvSpPr/>
          <p:nvPr>
            <p:ph type="pic" sz="half" idx="15"/>
          </p:nvPr>
        </p:nvSpPr>
        <p:spPr>
          <a:xfrm>
            <a:off x="5194300" y="1193800"/>
            <a:ext cx="6273800" cy="4102100"/>
          </a:xfrm>
          <a:prstGeom prst="rect">
            <a:avLst/>
          </a:prstGeom>
        </p:spPr>
        <p:txBody>
          <a:bodyPr lIns="91439" tIns="45719" rIns="91439" bIns="45719" anchor="t"/>
          <a:lstStyle/>
          <a:p>
            <a:pPr/>
          </a:p>
        </p:txBody>
      </p:sp>
      <p:sp>
        <p:nvSpPr>
          <p:cNvPr id="209" name="Shape 209"/>
          <p:cNvSpPr/>
          <p:nvPr>
            <p:ph type="title"/>
          </p:nvPr>
        </p:nvSpPr>
        <p:spPr>
          <a:xfrm>
            <a:off x="5194300" y="5461000"/>
            <a:ext cx="6273800" cy="1181100"/>
          </a:xfrm>
          <a:prstGeom prst="rect">
            <a:avLst/>
          </a:prstGeom>
        </p:spPr>
        <p:txBody>
          <a:bodyPr/>
          <a:lstStyle>
            <a:lvl1pPr algn="l">
              <a:defRPr>
                <a:latin typeface="+mn-lt"/>
                <a:ea typeface="+mn-ea"/>
                <a:cs typeface="+mn-cs"/>
                <a:sym typeface="Helvetica Neue Thin"/>
              </a:defRPr>
            </a:lvl1pPr>
          </a:lstStyle>
          <a:p>
            <a:pPr/>
            <a:r>
              <a:t>Текст заголовка</a:t>
            </a:r>
          </a:p>
        </p:txBody>
      </p:sp>
      <p:sp>
        <p:nvSpPr>
          <p:cNvPr id="210" name="Shape 210"/>
          <p:cNvSpPr/>
          <p:nvPr>
            <p:ph type="sldNum" sz="quarter" idx="2"/>
          </p:nvPr>
        </p:nvSpPr>
        <p:spPr>
          <a:xfrm>
            <a:off x="2074960" y="57150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Right Side">
    <p:spTree>
      <p:nvGrpSpPr>
        <p:cNvPr id="1" name=""/>
        <p:cNvGrpSpPr/>
        <p:nvPr/>
      </p:nvGrpSpPr>
      <p:grpSpPr>
        <a:xfrm>
          <a:off x="0" y="0"/>
          <a:ext cx="0" cy="0"/>
          <a:chOff x="0" y="0"/>
          <a:chExt cx="0" cy="0"/>
        </a:xfrm>
      </p:grpSpPr>
      <p:sp>
        <p:nvSpPr>
          <p:cNvPr id="217" name="Shape 217"/>
          <p:cNvSpPr/>
          <p:nvPr/>
        </p:nvSpPr>
        <p:spPr>
          <a:xfrm>
            <a:off x="8559800" y="-1270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 name="Shape 218"/>
          <p:cNvSpPr/>
          <p:nvPr>
            <p:ph type="body" sz="quarter" idx="13"/>
          </p:nvPr>
        </p:nvSpPr>
        <p:spPr>
          <a:xfrm>
            <a:off x="9440623" y="19748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04</a:t>
            </a:r>
          </a:p>
        </p:txBody>
      </p:sp>
      <p:sp>
        <p:nvSpPr>
          <p:cNvPr id="219" name="Shape 219"/>
          <p:cNvSpPr/>
          <p:nvPr>
            <p:ph type="body" sz="quarter" idx="14"/>
          </p:nvPr>
        </p:nvSpPr>
        <p:spPr>
          <a:xfrm>
            <a:off x="9436792" y="48240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222" name="Group 222">
            <a:hlinkClick r:id="" invalidUrl="" action="ppaction://hlinkshowjump?jump=nextslide" tgtFrame="" tooltip="" history="1" highlightClick="0" endSnd="0"/>
          </p:cNvPr>
          <p:cNvGrpSpPr/>
          <p:nvPr/>
        </p:nvGrpSpPr>
        <p:grpSpPr>
          <a:xfrm>
            <a:off x="11036300" y="5617311"/>
            <a:ext cx="313417" cy="436678"/>
            <a:chOff x="0" y="0"/>
            <a:chExt cx="313416" cy="436676"/>
          </a:xfrm>
        </p:grpSpPr>
        <p:sp>
          <p:nvSpPr>
            <p:cNvPr id="220" name="Shape 220"/>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 name="Shape 221"/>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25" name="Group 225">
            <a:hlinkClick r:id="" invalidUrl="" action="ppaction://hlinkshowjump?jump=previousslide" tgtFrame="" tooltip="" history="1" highlightClick="0" endSnd="0"/>
          </p:cNvPr>
          <p:cNvGrpSpPr/>
          <p:nvPr/>
        </p:nvGrpSpPr>
        <p:grpSpPr>
          <a:xfrm>
            <a:off x="10210800" y="5617311"/>
            <a:ext cx="304800" cy="436678"/>
            <a:chOff x="0" y="0"/>
            <a:chExt cx="304800" cy="436676"/>
          </a:xfrm>
        </p:grpSpPr>
        <p:sp>
          <p:nvSpPr>
            <p:cNvPr id="223" name="Shape 223"/>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 name="Shape 224"/>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26" name="Shape 226"/>
          <p:cNvSpPr/>
          <p:nvPr>
            <p:ph type="body" sz="quarter" idx="15"/>
          </p:nvPr>
        </p:nvSpPr>
        <p:spPr>
          <a:xfrm>
            <a:off x="1549400" y="5378450"/>
            <a:ext cx="6273800" cy="11811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
        <p:nvSpPr>
          <p:cNvPr id="227" name="Shape 227"/>
          <p:cNvSpPr/>
          <p:nvPr/>
        </p:nvSpPr>
        <p:spPr>
          <a:xfrm>
            <a:off x="787400" y="61976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28" name="Shape 228"/>
          <p:cNvSpPr/>
          <p:nvPr>
            <p:ph type="title"/>
          </p:nvPr>
        </p:nvSpPr>
        <p:spPr>
          <a:xfrm>
            <a:off x="1549400" y="1079500"/>
            <a:ext cx="6273800" cy="4102100"/>
          </a:xfrm>
          <a:prstGeom prst="rect">
            <a:avLst/>
          </a:prstGeom>
        </p:spPr>
        <p:txBody>
          <a:bodyPr/>
          <a:lstStyle>
            <a:lvl1pPr algn="r">
              <a:defRPr>
                <a:latin typeface="+mn-lt"/>
                <a:ea typeface="+mn-ea"/>
                <a:cs typeface="+mn-cs"/>
                <a:sym typeface="Helvetica Neue Thin"/>
              </a:defRPr>
            </a:lvl1pPr>
          </a:lstStyle>
          <a:p>
            <a:pPr/>
            <a:r>
              <a:t>Текст заголовка</a:t>
            </a:r>
          </a:p>
        </p:txBody>
      </p:sp>
      <p:sp>
        <p:nvSpPr>
          <p:cNvPr id="229" name="Shape 229"/>
          <p:cNvSpPr/>
          <p:nvPr>
            <p:ph type="sldNum" sz="quarter" idx="2"/>
          </p:nvPr>
        </p:nvSpPr>
        <p:spPr>
          <a:xfrm>
            <a:off x="10634760" y="57023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 name="Group 5">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3" name="Shape 3"/>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 name="Shape 4"/>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8" name="Group 8">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6" name="Shape 6"/>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 name="Shape 7"/>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9" name="Shape 9"/>
          <p:cNvSpPr/>
          <p:nvPr>
            <p:ph type="sldNum" sz="quarter" idx="2"/>
          </p:nvPr>
        </p:nvSpPr>
        <p:spPr>
          <a:xfrm>
            <a:off x="11371360" y="9296400"/>
            <a:ext cx="312014" cy="299822"/>
          </a:xfrm>
          <a:prstGeom prst="rect">
            <a:avLst/>
          </a:prstGeom>
          <a:ln w="12700">
            <a:miter lim="400000"/>
          </a:ln>
        </p:spPr>
        <p:txBody>
          <a:bodyPr wrap="none" lIns="50800" tIns="50800" rIns="50800" bIns="50800">
            <a:spAutoFit/>
          </a:bodyPr>
          <a:lstStyle>
            <a:lvl1pPr>
              <a:defRPr sz="14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10" name="Shape 10"/>
          <p:cNvSpPr/>
          <p:nvPr>
            <p:ph type="title"/>
          </p:nvPr>
        </p:nvSpPr>
        <p:spPr>
          <a:xfrm>
            <a:off x="927100" y="254000"/>
            <a:ext cx="11150600" cy="2451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Текст заголовка</a:t>
            </a:r>
          </a:p>
        </p:txBody>
      </p:sp>
      <p:sp>
        <p:nvSpPr>
          <p:cNvPr id="11" name="Shape 11"/>
          <p:cNvSpPr/>
          <p:nvPr>
            <p:ph type="body" idx="1"/>
          </p:nvPr>
        </p:nvSpPr>
        <p:spPr>
          <a:xfrm>
            <a:off x="927100" y="2768600"/>
            <a:ext cx="11150600" cy="6083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9pPr>
    </p:titleStyle>
    <p:bodyStyle>
      <a:lvl1pPr marL="1117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1pPr>
      <a:lvl2pPr marL="15621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2pPr>
      <a:lvl3pPr marL="2006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3pPr>
      <a:lvl4pPr marL="24511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4pPr>
      <a:lvl5pPr marL="2895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5pPr>
      <a:lvl6pPr marL="32512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6pPr>
      <a:lvl7pPr marL="36068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7pPr>
      <a:lvl8pPr marL="39624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8pPr>
      <a:lvl9pPr marL="43180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body" idx="15"/>
          </p:nvPr>
        </p:nvSpPr>
        <p:spPr>
          <a:xfrm>
            <a:off x="850900" y="9296400"/>
            <a:ext cx="4336286" cy="304800"/>
          </a:xfrm>
          <a:prstGeom prst="rect">
            <a:avLst/>
          </a:prstGeom>
        </p:spPr>
        <p:txBody>
          <a:bodyPr/>
          <a:lstStyle/>
          <a:p>
            <a:pPr/>
            <a:r>
              <a:t>css-фреймворки</a:t>
            </a:r>
          </a:p>
        </p:txBody>
      </p:sp>
      <p:sp>
        <p:nvSpPr>
          <p:cNvPr id="406" name="Shape 406"/>
          <p:cNvSpPr/>
          <p:nvPr>
            <p:ph type="ctrTitle"/>
          </p:nvPr>
        </p:nvSpPr>
        <p:spPr>
          <a:xfrm>
            <a:off x="3365500" y="3088910"/>
            <a:ext cx="6261100" cy="2029190"/>
          </a:xfrm>
          <a:prstGeom prst="rect">
            <a:avLst/>
          </a:prstGeom>
        </p:spPr>
        <p:txBody>
          <a:bodyPr/>
          <a:lstStyle>
            <a:lvl1pPr>
              <a:defRPr b="1">
                <a:latin typeface="Helvetica Neue"/>
                <a:ea typeface="Helvetica Neue"/>
                <a:cs typeface="Helvetica Neue"/>
                <a:sym typeface="Helvetica Neue"/>
              </a:defRPr>
            </a:lvl1pPr>
          </a:lstStyle>
          <a:p>
            <a:pPr/>
            <a:r>
              <a:t>css Фреймворки</a:t>
            </a:r>
          </a:p>
        </p:txBody>
      </p:sp>
      <p:sp>
        <p:nvSpPr>
          <p:cNvPr id="407" name="Shape 407"/>
          <p:cNvSpPr/>
          <p:nvPr>
            <p:ph type="subTitle" sz="quarter" idx="1"/>
          </p:nvPr>
        </p:nvSpPr>
        <p:spPr>
          <a:prstGeom prst="rect">
            <a:avLst/>
          </a:prstGeom>
        </p:spPr>
        <p:txBody>
          <a:bodyPr/>
          <a:lstStyle/>
          <a:p>
            <a:pPr/>
            <a:r>
              <a:t>Алексей Ульянов</a:t>
            </a:r>
          </a:p>
        </p:txBody>
      </p:sp>
      <p:sp>
        <p:nvSpPr>
          <p:cNvPr id="408" name="Shape 408"/>
          <p:cNvSpPr/>
          <p:nvPr>
            <p:ph type="sldNum" sz="quarter" idx="2"/>
          </p:nvPr>
        </p:nvSpPr>
        <p:spPr>
          <a:xfrm>
            <a:off x="114334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9" name="logo.png"/>
          <p:cNvPicPr>
            <a:picLocks noChangeAspect="1"/>
          </p:cNvPicPr>
          <p:nvPr/>
        </p:nvPicPr>
        <p:blipFill>
          <a:blip r:embed="rId2">
            <a:extLst/>
          </a:blip>
          <a:stretch>
            <a:fillRect/>
          </a:stretch>
        </p:blipFill>
        <p:spPr>
          <a:xfrm>
            <a:off x="5812028" y="1257300"/>
            <a:ext cx="1362733" cy="127188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body" idx="15"/>
          </p:nvPr>
        </p:nvSpPr>
        <p:spPr>
          <a:xfrm>
            <a:off x="850900" y="9296400"/>
            <a:ext cx="4336286" cy="304800"/>
          </a:xfrm>
          <a:prstGeom prst="rect">
            <a:avLst/>
          </a:prstGeom>
        </p:spPr>
        <p:txBody>
          <a:bodyPr/>
          <a:lstStyle/>
          <a:p>
            <a:pPr/>
            <a:r>
              <a:t>css-фреймворки</a:t>
            </a:r>
          </a:p>
        </p:txBody>
      </p:sp>
      <p:sp>
        <p:nvSpPr>
          <p:cNvPr id="447" name="Shape 447"/>
          <p:cNvSpPr/>
          <p:nvPr>
            <p:ph type="title"/>
          </p:nvPr>
        </p:nvSpPr>
        <p:spPr>
          <a:xfrm>
            <a:off x="1663700" y="948977"/>
            <a:ext cx="9677400" cy="6998396"/>
          </a:xfrm>
          <a:prstGeom prst="rect">
            <a:avLst/>
          </a:prstGeom>
        </p:spPr>
        <p:txBody>
          <a:bodyPr/>
          <a:lstStyle>
            <a:lvl1pPr>
              <a:defRPr sz="4800"/>
            </a:lvl1pPr>
          </a:lstStyle>
          <a:p>
            <a:pPr/>
            <a:r>
              <a:t>Все CSS-фреймворки можно разделить на типы</a:t>
            </a:r>
          </a:p>
        </p:txBody>
      </p:sp>
      <p:sp>
        <p:nvSpPr>
          <p:cNvPr id="448" name="Shape 44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ph type="body" idx="13"/>
          </p:nvPr>
        </p:nvSpPr>
        <p:spPr>
          <a:xfrm>
            <a:off x="1670050" y="2750503"/>
            <a:ext cx="10352882" cy="5782943"/>
          </a:xfrm>
          <a:prstGeom prst="rect">
            <a:avLst/>
          </a:prstGeom>
        </p:spPr>
        <p:txBody>
          <a:bodyPr/>
          <a:lstStyle/>
          <a:p>
            <a:pPr algn="l">
              <a:lnSpc>
                <a:spcPts val="4500"/>
              </a:lnSpc>
              <a:defRPr sz="2600"/>
            </a:pPr>
            <a:r>
              <a:rPr b="1">
                <a:latin typeface="Helvetica Neue"/>
                <a:ea typeface="Helvetica Neue"/>
                <a:cs typeface="Helvetica Neue"/>
                <a:sym typeface="Helvetica Neue"/>
              </a:rPr>
              <a:t>Простые css-фреймворки</a:t>
            </a:r>
            <a:r>
              <a:t> </a:t>
            </a:r>
          </a:p>
          <a:p>
            <a:pPr algn="l">
              <a:lnSpc>
                <a:spcPts val="4500"/>
              </a:lnSpc>
              <a:defRPr sz="2600"/>
            </a:pPr>
            <a:r>
              <a:t>В них не используется javascript. Все модули пишутся на css и html. Легкие, быстрые и простые.</a:t>
            </a:r>
          </a:p>
          <a:p>
            <a:pPr algn="l">
              <a:lnSpc>
                <a:spcPts val="4500"/>
              </a:lnSpc>
              <a:defRPr sz="2600"/>
            </a:pPr>
          </a:p>
          <a:p>
            <a:pPr algn="l">
              <a:lnSpc>
                <a:spcPts val="4500"/>
              </a:lnSpc>
              <a:defRPr b="1" sz="2600">
                <a:latin typeface="Helvetica Neue"/>
                <a:ea typeface="Helvetica Neue"/>
                <a:cs typeface="Helvetica Neue"/>
                <a:sym typeface="Helvetica Neue"/>
              </a:defRPr>
            </a:pPr>
            <a:r>
              <a:t>Web-components</a:t>
            </a:r>
          </a:p>
          <a:p>
            <a:pPr algn="l">
              <a:lnSpc>
                <a:spcPts val="4500"/>
              </a:lnSpc>
              <a:defRPr sz="2600"/>
            </a:pPr>
            <a:r>
              <a:t>Веб-компоненты — это комплекс стандартов. Добавляет в браузер технологию для удобной реализации ui-решений. </a:t>
            </a:r>
          </a:p>
          <a:p>
            <a:pPr algn="l">
              <a:lnSpc>
                <a:spcPts val="4500"/>
              </a:lnSpc>
              <a:defRPr sz="2600"/>
            </a:pPr>
          </a:p>
          <a:p>
            <a:pPr algn="l">
              <a:lnSpc>
                <a:spcPts val="4500"/>
              </a:lnSpc>
              <a:defRPr b="1" sz="2600">
                <a:latin typeface="Helvetica Neue"/>
                <a:ea typeface="Helvetica Neue"/>
                <a:cs typeface="Helvetica Neue"/>
                <a:sym typeface="Helvetica Neue"/>
              </a:defRPr>
            </a:pPr>
            <a:r>
              <a:t>CSS-сетки</a:t>
            </a:r>
          </a:p>
          <a:p>
            <a:pPr algn="l">
              <a:lnSpc>
                <a:spcPts val="4500"/>
              </a:lnSpc>
              <a:defRPr sz="2600"/>
            </a:pPr>
            <a:r>
              <a:t>Имеет скромный набор возможностей и выполняет только одну задачу.</a:t>
            </a:r>
          </a:p>
          <a:p>
            <a:pPr algn="l">
              <a:lnSpc>
                <a:spcPts val="4500"/>
              </a:lnSpc>
              <a:defRPr sz="2600"/>
            </a:pPr>
          </a:p>
          <a:p>
            <a:pPr algn="l">
              <a:lnSpc>
                <a:spcPts val="4500"/>
              </a:lnSpc>
              <a:defRPr b="1" sz="2600">
                <a:latin typeface="Helvetica Neue"/>
                <a:ea typeface="Helvetica Neue"/>
                <a:cs typeface="Helvetica Neue"/>
                <a:sym typeface="Helvetica Neue"/>
              </a:defRPr>
            </a:pPr>
            <a:r>
              <a:t>Комплексные css-фреймворки</a:t>
            </a:r>
          </a:p>
          <a:p>
            <a:pPr algn="l">
              <a:lnSpc>
                <a:spcPts val="4500"/>
              </a:lnSpc>
              <a:defRPr sz="2600"/>
            </a:pPr>
            <a:r>
              <a:t>Обладают javascript и css+html модулями.</a:t>
            </a:r>
          </a:p>
        </p:txBody>
      </p:sp>
      <p:sp>
        <p:nvSpPr>
          <p:cNvPr id="451" name="Shape 451"/>
          <p:cNvSpPr/>
          <p:nvPr>
            <p:ph type="body" idx="15"/>
          </p:nvPr>
        </p:nvSpPr>
        <p:spPr>
          <a:xfrm>
            <a:off x="850900" y="9296400"/>
            <a:ext cx="4336286" cy="304800"/>
          </a:xfrm>
          <a:prstGeom prst="rect">
            <a:avLst/>
          </a:prstGeom>
        </p:spPr>
        <p:txBody>
          <a:bodyPr/>
          <a:lstStyle/>
          <a:p>
            <a:pPr/>
            <a:r>
              <a:t>css-фреймворки</a:t>
            </a:r>
          </a:p>
        </p:txBody>
      </p:sp>
      <p:sp>
        <p:nvSpPr>
          <p:cNvPr id="452" name="Shape 452"/>
          <p:cNvSpPr/>
          <p:nvPr>
            <p:ph type="title"/>
          </p:nvPr>
        </p:nvSpPr>
        <p:spPr>
          <a:xfrm>
            <a:off x="1670050" y="338294"/>
            <a:ext cx="9677400" cy="2013298"/>
          </a:xfrm>
          <a:prstGeom prst="rect">
            <a:avLst/>
          </a:prstGeom>
        </p:spPr>
        <p:txBody>
          <a:bodyPr/>
          <a:lstStyle/>
          <a:p>
            <a:pPr>
              <a:defRPr sz="5400"/>
            </a:pPr>
            <a:r>
              <a:t>CSS-фреймворки/библиотеки</a:t>
            </a:r>
          </a:p>
          <a:p>
            <a:pPr>
              <a:defRPr sz="5400"/>
            </a:pPr>
            <a:r>
              <a:t>Основные типы</a:t>
            </a:r>
          </a:p>
        </p:txBody>
      </p:sp>
      <p:sp>
        <p:nvSpPr>
          <p:cNvPr id="453" name="Shape 453"/>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body" idx="13"/>
          </p:nvPr>
        </p:nvSpPr>
        <p:spPr>
          <a:xfrm>
            <a:off x="850900" y="9296400"/>
            <a:ext cx="4336286" cy="304800"/>
          </a:xfrm>
          <a:prstGeom prst="rect">
            <a:avLst/>
          </a:prstGeom>
        </p:spPr>
        <p:txBody>
          <a:bodyPr/>
          <a:lstStyle/>
          <a:p>
            <a:pPr/>
            <a:r>
              <a:t>css-фреймворки</a:t>
            </a:r>
          </a:p>
        </p:txBody>
      </p:sp>
      <p:sp>
        <p:nvSpPr>
          <p:cNvPr id="456" name="Shape 45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7" name="pasted-image.png"/>
          <p:cNvPicPr>
            <a:picLocks noChangeAspect="1"/>
          </p:cNvPicPr>
          <p:nvPr/>
        </p:nvPicPr>
        <p:blipFill>
          <a:blip r:embed="rId2">
            <a:extLst/>
          </a:blip>
          <a:stretch>
            <a:fillRect/>
          </a:stretch>
        </p:blipFill>
        <p:spPr>
          <a:xfrm>
            <a:off x="-310502" y="732166"/>
            <a:ext cx="13625804" cy="7089677"/>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body" idx="15"/>
          </p:nvPr>
        </p:nvSpPr>
        <p:spPr>
          <a:xfrm>
            <a:off x="850900" y="9296400"/>
            <a:ext cx="4336286" cy="304800"/>
          </a:xfrm>
          <a:prstGeom prst="rect">
            <a:avLst/>
          </a:prstGeom>
        </p:spPr>
        <p:txBody>
          <a:bodyPr/>
          <a:lstStyle/>
          <a:p>
            <a:pPr/>
            <a:r>
              <a:t>css-фреймворки</a:t>
            </a:r>
          </a:p>
        </p:txBody>
      </p:sp>
      <p:sp>
        <p:nvSpPr>
          <p:cNvPr id="460" name="Shape 460"/>
          <p:cNvSpPr/>
          <p:nvPr>
            <p:ph type="title"/>
          </p:nvPr>
        </p:nvSpPr>
        <p:spPr>
          <a:xfrm>
            <a:off x="1616386" y="-82898"/>
            <a:ext cx="9677401" cy="1492946"/>
          </a:xfrm>
          <a:prstGeom prst="rect">
            <a:avLst/>
          </a:prstGeom>
        </p:spPr>
        <p:txBody>
          <a:bodyPr/>
          <a:lstStyle/>
          <a:p>
            <a:pPr/>
            <a:r>
              <a:t>Почему Bootstrap?</a:t>
            </a:r>
          </a:p>
        </p:txBody>
      </p:sp>
      <p:sp>
        <p:nvSpPr>
          <p:cNvPr id="461" name="Shape 46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2" name="pasted-image.png"/>
          <p:cNvPicPr>
            <a:picLocks noChangeAspect="1"/>
          </p:cNvPicPr>
          <p:nvPr/>
        </p:nvPicPr>
        <p:blipFill>
          <a:blip r:embed="rId2">
            <a:extLst/>
          </a:blip>
          <a:stretch>
            <a:fillRect/>
          </a:stretch>
        </p:blipFill>
        <p:spPr>
          <a:xfrm>
            <a:off x="1558127" y="1206807"/>
            <a:ext cx="7851551" cy="7911793"/>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body" idx="13"/>
          </p:nvPr>
        </p:nvSpPr>
        <p:spPr>
          <a:prstGeom prst="rect">
            <a:avLst/>
          </a:prstGeom>
        </p:spPr>
        <p:txBody>
          <a:bodyPr/>
          <a:lstStyle/>
          <a:p>
            <a:pPr/>
            <a:r>
              <a:t>00</a:t>
            </a:r>
          </a:p>
        </p:txBody>
      </p:sp>
      <p:sp>
        <p:nvSpPr>
          <p:cNvPr id="465" name="Shape 465"/>
          <p:cNvSpPr/>
          <p:nvPr>
            <p:ph type="body" idx="14"/>
          </p:nvPr>
        </p:nvSpPr>
        <p:spPr>
          <a:prstGeom prst="rect">
            <a:avLst/>
          </a:prstGeom>
        </p:spPr>
        <p:txBody>
          <a:bodyPr/>
          <a:lstStyle/>
          <a:p>
            <a:pPr/>
            <a:r>
              <a:t>Bootstrap</a:t>
            </a:r>
          </a:p>
        </p:txBody>
      </p:sp>
      <p:sp>
        <p:nvSpPr>
          <p:cNvPr id="466" name="Shape 466"/>
          <p:cNvSpPr/>
          <p:nvPr>
            <p:ph type="body" idx="15"/>
          </p:nvPr>
        </p:nvSpPr>
        <p:spPr>
          <a:xfrm>
            <a:off x="5207000" y="4108731"/>
            <a:ext cx="6779370" cy="2323539"/>
          </a:xfrm>
          <a:prstGeom prst="rect">
            <a:avLst/>
          </a:prstGeom>
        </p:spPr>
        <p:txBody>
          <a:bodyPr/>
          <a:lstStyle>
            <a:lvl1pPr algn="l">
              <a:lnSpc>
                <a:spcPts val="5700"/>
              </a:lnSpc>
              <a:defRPr sz="3600"/>
            </a:lvl1pPr>
          </a:lstStyle>
          <a:p>
            <a:pPr/>
            <a:r>
              <a:t>Bootstrap — свободный набор инструментов для создания сайтов и веб-приложений. </a:t>
            </a:r>
          </a:p>
        </p:txBody>
      </p:sp>
      <p:sp>
        <p:nvSpPr>
          <p:cNvPr id="467" name="Shape 467"/>
          <p:cNvSpPr/>
          <p:nvPr>
            <p:ph type="title"/>
          </p:nvPr>
        </p:nvSpPr>
        <p:spPr>
          <a:xfrm>
            <a:off x="5168900" y="1104900"/>
            <a:ext cx="6273800" cy="2686348"/>
          </a:xfrm>
          <a:prstGeom prst="rect">
            <a:avLst/>
          </a:prstGeom>
        </p:spPr>
        <p:txBody>
          <a:bodyPr/>
          <a:lstStyle/>
          <a:p>
            <a:pPr/>
            <a:r>
              <a:t>Bootstrap</a:t>
            </a:r>
          </a:p>
        </p:txBody>
      </p:sp>
      <p:sp>
        <p:nvSpPr>
          <p:cNvPr id="468" name="Shape 46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Shape 470"/>
          <p:cNvSpPr/>
          <p:nvPr>
            <p:ph type="body" idx="13"/>
          </p:nvPr>
        </p:nvSpPr>
        <p:spPr>
          <a:prstGeom prst="rect">
            <a:avLst/>
          </a:prstGeom>
        </p:spPr>
        <p:txBody>
          <a:bodyPr/>
          <a:lstStyle/>
          <a:p>
            <a:pPr/>
            <a:r>
              <a:t>01</a:t>
            </a:r>
          </a:p>
        </p:txBody>
      </p:sp>
      <p:sp>
        <p:nvSpPr>
          <p:cNvPr id="471" name="Shape 471"/>
          <p:cNvSpPr/>
          <p:nvPr>
            <p:ph type="body" idx="14"/>
          </p:nvPr>
        </p:nvSpPr>
        <p:spPr>
          <a:prstGeom prst="rect">
            <a:avLst/>
          </a:prstGeom>
        </p:spPr>
        <p:txBody>
          <a:bodyPr/>
          <a:lstStyle/>
          <a:p>
            <a:pPr/>
            <a:r>
              <a:t>Bootstrap</a:t>
            </a:r>
          </a:p>
        </p:txBody>
      </p:sp>
      <p:sp>
        <p:nvSpPr>
          <p:cNvPr id="472" name="Shape 472"/>
          <p:cNvSpPr/>
          <p:nvPr>
            <p:ph type="body" idx="15"/>
          </p:nvPr>
        </p:nvSpPr>
        <p:spPr>
          <a:xfrm>
            <a:off x="5207000" y="3986531"/>
            <a:ext cx="6779370" cy="2567938"/>
          </a:xfrm>
          <a:prstGeom prst="rect">
            <a:avLst/>
          </a:prstGeom>
        </p:spPr>
        <p:txBody>
          <a:bodyPr/>
          <a:lstStyle/>
          <a:p>
            <a:pPr algn="l">
              <a:lnSpc>
                <a:spcPts val="5200"/>
              </a:lnSpc>
              <a:defRPr sz="3200"/>
            </a:pPr>
            <a:r>
              <a:t>Позволяет </a:t>
            </a:r>
            <a:r>
              <a:rPr b="1">
                <a:latin typeface="Helvetica Neue"/>
                <a:ea typeface="Helvetica Neue"/>
                <a:cs typeface="Helvetica Neue"/>
                <a:sym typeface="Helvetica Neue"/>
              </a:rPr>
              <a:t>сэкономить время</a:t>
            </a:r>
            <a:r>
              <a:t> и усилия, используя шаблоны дизайна и классы, и сконцентрироваться на других разработках.</a:t>
            </a:r>
          </a:p>
        </p:txBody>
      </p:sp>
      <p:sp>
        <p:nvSpPr>
          <p:cNvPr id="473" name="Shape 473"/>
          <p:cNvSpPr/>
          <p:nvPr>
            <p:ph type="title"/>
          </p:nvPr>
        </p:nvSpPr>
        <p:spPr>
          <a:xfrm>
            <a:off x="5168900" y="1104900"/>
            <a:ext cx="6273800" cy="2686348"/>
          </a:xfrm>
          <a:prstGeom prst="rect">
            <a:avLst/>
          </a:prstGeom>
        </p:spPr>
        <p:txBody>
          <a:bodyPr/>
          <a:lstStyle>
            <a:lvl1pPr>
              <a:defRPr sz="5600"/>
            </a:lvl1pPr>
          </a:lstStyle>
          <a:p>
            <a:pPr/>
            <a:r>
              <a:t>Экономия времени</a:t>
            </a:r>
          </a:p>
        </p:txBody>
      </p:sp>
      <p:sp>
        <p:nvSpPr>
          <p:cNvPr id="474" name="Shape 4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body" idx="13"/>
          </p:nvPr>
        </p:nvSpPr>
        <p:spPr>
          <a:prstGeom prst="rect">
            <a:avLst/>
          </a:prstGeom>
        </p:spPr>
        <p:txBody>
          <a:bodyPr/>
          <a:lstStyle/>
          <a:p>
            <a:pPr/>
            <a:r>
              <a:t>02</a:t>
            </a:r>
          </a:p>
        </p:txBody>
      </p:sp>
      <p:sp>
        <p:nvSpPr>
          <p:cNvPr id="477" name="Shape 477"/>
          <p:cNvSpPr/>
          <p:nvPr>
            <p:ph type="body" idx="14"/>
          </p:nvPr>
        </p:nvSpPr>
        <p:spPr>
          <a:prstGeom prst="rect">
            <a:avLst/>
          </a:prstGeom>
        </p:spPr>
        <p:txBody>
          <a:bodyPr/>
          <a:lstStyle/>
          <a:p>
            <a:pPr/>
            <a:r>
              <a:t>Bootstrap</a:t>
            </a:r>
          </a:p>
        </p:txBody>
      </p:sp>
      <p:sp>
        <p:nvSpPr>
          <p:cNvPr id="478" name="Shape 478"/>
          <p:cNvSpPr/>
          <p:nvPr>
            <p:ph type="body" idx="15"/>
          </p:nvPr>
        </p:nvSpPr>
        <p:spPr>
          <a:xfrm>
            <a:off x="5207000" y="3985719"/>
            <a:ext cx="6779370" cy="2569562"/>
          </a:xfrm>
          <a:prstGeom prst="rect">
            <a:avLst/>
          </a:prstGeom>
        </p:spPr>
        <p:txBody>
          <a:bodyPr/>
          <a:lstStyle/>
          <a:p>
            <a:pPr algn="l">
              <a:lnSpc>
                <a:spcPts val="5200"/>
              </a:lnSpc>
              <a:defRPr sz="3200"/>
            </a:pPr>
            <a:r>
              <a:t>Динамичные макеты Bootstrap </a:t>
            </a:r>
            <a:r>
              <a:rPr b="1">
                <a:latin typeface="Helvetica Neue"/>
                <a:ea typeface="Helvetica Neue"/>
                <a:cs typeface="Helvetica Neue"/>
                <a:sym typeface="Helvetica Neue"/>
              </a:rPr>
              <a:t>масштабируются </a:t>
            </a:r>
            <a:r>
              <a:t>на разные устройства и разрешения экрана</a:t>
            </a:r>
            <a:r>
              <a:rPr b="1">
                <a:latin typeface="Helvetica Neue"/>
                <a:ea typeface="Helvetica Neue"/>
                <a:cs typeface="Helvetica Neue"/>
                <a:sym typeface="Helvetica Neue"/>
              </a:rPr>
              <a:t> </a:t>
            </a:r>
            <a:r>
              <a:t>без каких-либо изменений в разметке.</a:t>
            </a:r>
          </a:p>
        </p:txBody>
      </p:sp>
      <p:sp>
        <p:nvSpPr>
          <p:cNvPr id="479" name="Shape 479"/>
          <p:cNvSpPr/>
          <p:nvPr>
            <p:ph type="title"/>
          </p:nvPr>
        </p:nvSpPr>
        <p:spPr>
          <a:xfrm>
            <a:off x="5168900" y="1104900"/>
            <a:ext cx="6273800" cy="2686348"/>
          </a:xfrm>
          <a:prstGeom prst="rect">
            <a:avLst/>
          </a:prstGeom>
        </p:spPr>
        <p:txBody>
          <a:bodyPr/>
          <a:lstStyle>
            <a:lvl1pPr>
              <a:defRPr sz="5600"/>
            </a:lvl1pPr>
          </a:lstStyle>
          <a:p>
            <a:pPr/>
            <a:r>
              <a:t>Высокая скорость</a:t>
            </a:r>
          </a:p>
        </p:txBody>
      </p:sp>
      <p:sp>
        <p:nvSpPr>
          <p:cNvPr id="480" name="Shape 48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Shape 482"/>
          <p:cNvSpPr/>
          <p:nvPr>
            <p:ph type="body" idx="13"/>
          </p:nvPr>
        </p:nvSpPr>
        <p:spPr>
          <a:prstGeom prst="rect">
            <a:avLst/>
          </a:prstGeom>
        </p:spPr>
        <p:txBody>
          <a:bodyPr/>
          <a:lstStyle/>
          <a:p>
            <a:pPr/>
            <a:r>
              <a:t>03</a:t>
            </a:r>
          </a:p>
        </p:txBody>
      </p:sp>
      <p:sp>
        <p:nvSpPr>
          <p:cNvPr id="483" name="Shape 483"/>
          <p:cNvSpPr/>
          <p:nvPr>
            <p:ph type="body" idx="14"/>
          </p:nvPr>
        </p:nvSpPr>
        <p:spPr>
          <a:prstGeom prst="rect">
            <a:avLst/>
          </a:prstGeom>
        </p:spPr>
        <p:txBody>
          <a:bodyPr/>
          <a:lstStyle/>
          <a:p>
            <a:pPr/>
            <a:r>
              <a:t>Bootstrap</a:t>
            </a:r>
          </a:p>
        </p:txBody>
      </p:sp>
      <p:sp>
        <p:nvSpPr>
          <p:cNvPr id="484" name="Shape 484"/>
          <p:cNvSpPr/>
          <p:nvPr>
            <p:ph type="body" idx="15"/>
          </p:nvPr>
        </p:nvSpPr>
        <p:spPr>
          <a:xfrm>
            <a:off x="5207000" y="3738881"/>
            <a:ext cx="6779370" cy="3063238"/>
          </a:xfrm>
          <a:prstGeom prst="rect">
            <a:avLst/>
          </a:prstGeom>
        </p:spPr>
        <p:txBody>
          <a:bodyPr/>
          <a:lstStyle/>
          <a:p>
            <a:pPr algn="l">
              <a:lnSpc>
                <a:spcPts val="5200"/>
              </a:lnSpc>
              <a:defRPr sz="3200"/>
            </a:pPr>
            <a:r>
              <a:t>Все компоненты Bootstrap используют </a:t>
            </a:r>
            <a:r>
              <a:rPr b="1">
                <a:latin typeface="Helvetica Neue"/>
                <a:ea typeface="Helvetica Neue"/>
                <a:cs typeface="Helvetica Neue"/>
                <a:sym typeface="Helvetica Neue"/>
              </a:rPr>
              <a:t>единый стиль</a:t>
            </a:r>
            <a:r>
              <a:t> и шаблоны с помощью центральной библиотеки. Дизайн и макеты веб-страниц согласуются друг с другом.</a:t>
            </a:r>
          </a:p>
        </p:txBody>
      </p:sp>
      <p:sp>
        <p:nvSpPr>
          <p:cNvPr id="485" name="Shape 485"/>
          <p:cNvSpPr/>
          <p:nvPr>
            <p:ph type="title"/>
          </p:nvPr>
        </p:nvSpPr>
        <p:spPr>
          <a:xfrm>
            <a:off x="5168900" y="1104900"/>
            <a:ext cx="6779370" cy="2686348"/>
          </a:xfrm>
          <a:prstGeom prst="rect">
            <a:avLst/>
          </a:prstGeom>
        </p:spPr>
        <p:txBody>
          <a:bodyPr/>
          <a:lstStyle>
            <a:lvl1pPr>
              <a:defRPr sz="5600"/>
            </a:lvl1pPr>
          </a:lstStyle>
          <a:p>
            <a:pPr/>
            <a:r>
              <a:t>Гармоничный дизайн</a:t>
            </a:r>
          </a:p>
        </p:txBody>
      </p:sp>
      <p:sp>
        <p:nvSpPr>
          <p:cNvPr id="486" name="Shape 4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Shape 488"/>
          <p:cNvSpPr/>
          <p:nvPr>
            <p:ph type="body" idx="13"/>
          </p:nvPr>
        </p:nvSpPr>
        <p:spPr>
          <a:prstGeom prst="rect">
            <a:avLst/>
          </a:prstGeom>
        </p:spPr>
        <p:txBody>
          <a:bodyPr/>
          <a:lstStyle/>
          <a:p>
            <a:pPr/>
            <a:r>
              <a:t>04</a:t>
            </a:r>
          </a:p>
        </p:txBody>
      </p:sp>
      <p:sp>
        <p:nvSpPr>
          <p:cNvPr id="489" name="Shape 489"/>
          <p:cNvSpPr/>
          <p:nvPr>
            <p:ph type="body" idx="14"/>
          </p:nvPr>
        </p:nvSpPr>
        <p:spPr>
          <a:prstGeom prst="rect">
            <a:avLst/>
          </a:prstGeom>
        </p:spPr>
        <p:txBody>
          <a:bodyPr/>
          <a:lstStyle/>
          <a:p>
            <a:pPr/>
            <a:r>
              <a:t>Bootstrap</a:t>
            </a:r>
          </a:p>
        </p:txBody>
      </p:sp>
      <p:sp>
        <p:nvSpPr>
          <p:cNvPr id="490" name="Shape 490"/>
          <p:cNvSpPr/>
          <p:nvPr>
            <p:ph type="body" idx="15"/>
          </p:nvPr>
        </p:nvSpPr>
        <p:spPr>
          <a:xfrm>
            <a:off x="5207000" y="4234181"/>
            <a:ext cx="6779370" cy="2072638"/>
          </a:xfrm>
          <a:prstGeom prst="rect">
            <a:avLst/>
          </a:prstGeom>
        </p:spPr>
        <p:txBody>
          <a:bodyPr/>
          <a:lstStyle/>
          <a:p>
            <a:pPr algn="l">
              <a:lnSpc>
                <a:spcPts val="5200"/>
              </a:lnSpc>
              <a:defRPr sz="3200"/>
            </a:pPr>
            <a:r>
              <a:rPr b="1">
                <a:latin typeface="Helvetica Neue"/>
                <a:ea typeface="Helvetica Neue"/>
                <a:cs typeface="Helvetica Neue"/>
                <a:sym typeface="Helvetica Neue"/>
              </a:rPr>
              <a:t>Прост в использовании</a:t>
            </a:r>
            <a:r>
              <a:t>, пользователь с базовыми знаниями HTML и CSS может начать разработку с Bootstrap.</a:t>
            </a:r>
          </a:p>
        </p:txBody>
      </p:sp>
      <p:sp>
        <p:nvSpPr>
          <p:cNvPr id="491" name="Shape 491"/>
          <p:cNvSpPr/>
          <p:nvPr>
            <p:ph type="title"/>
          </p:nvPr>
        </p:nvSpPr>
        <p:spPr>
          <a:xfrm>
            <a:off x="5168900" y="1104900"/>
            <a:ext cx="6779370" cy="2686348"/>
          </a:xfrm>
          <a:prstGeom prst="rect">
            <a:avLst/>
          </a:prstGeom>
        </p:spPr>
        <p:txBody>
          <a:bodyPr/>
          <a:lstStyle>
            <a:lvl1pPr>
              <a:defRPr sz="5600"/>
            </a:lvl1pPr>
          </a:lstStyle>
          <a:p>
            <a:pPr/>
            <a:r>
              <a:t>Простота в использовании</a:t>
            </a:r>
          </a:p>
        </p:txBody>
      </p:sp>
      <p:sp>
        <p:nvSpPr>
          <p:cNvPr id="492" name="Shape 49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body" idx="13"/>
          </p:nvPr>
        </p:nvSpPr>
        <p:spPr>
          <a:prstGeom prst="rect">
            <a:avLst/>
          </a:prstGeom>
        </p:spPr>
        <p:txBody>
          <a:bodyPr/>
          <a:lstStyle/>
          <a:p>
            <a:pPr/>
            <a:r>
              <a:t>05</a:t>
            </a:r>
          </a:p>
        </p:txBody>
      </p:sp>
      <p:sp>
        <p:nvSpPr>
          <p:cNvPr id="495" name="Shape 495"/>
          <p:cNvSpPr/>
          <p:nvPr>
            <p:ph type="body" idx="14"/>
          </p:nvPr>
        </p:nvSpPr>
        <p:spPr>
          <a:prstGeom prst="rect">
            <a:avLst/>
          </a:prstGeom>
        </p:spPr>
        <p:txBody>
          <a:bodyPr/>
          <a:lstStyle/>
          <a:p>
            <a:pPr/>
            <a:r>
              <a:t>Bootstrap</a:t>
            </a:r>
          </a:p>
        </p:txBody>
      </p:sp>
      <p:sp>
        <p:nvSpPr>
          <p:cNvPr id="496" name="Shape 496"/>
          <p:cNvSpPr/>
          <p:nvPr>
            <p:ph type="body" idx="15"/>
          </p:nvPr>
        </p:nvSpPr>
        <p:spPr>
          <a:xfrm>
            <a:off x="5207000" y="4481831"/>
            <a:ext cx="6779370" cy="1577338"/>
          </a:xfrm>
          <a:prstGeom prst="rect">
            <a:avLst/>
          </a:prstGeom>
        </p:spPr>
        <p:txBody>
          <a:bodyPr/>
          <a:lstStyle/>
          <a:p>
            <a:pPr algn="l">
              <a:lnSpc>
                <a:spcPts val="5200"/>
              </a:lnSpc>
              <a:defRPr sz="3200"/>
            </a:pPr>
            <a:r>
              <a:rPr b="1">
                <a:latin typeface="Helvetica Neue"/>
                <a:ea typeface="Helvetica Neue"/>
                <a:cs typeface="Helvetica Neue"/>
                <a:sym typeface="Helvetica Neue"/>
              </a:rPr>
              <a:t>Совместим</a:t>
            </a:r>
            <a:r>
              <a:t> с Mozilla Firefox, Yandex Browser, Google Chrome, Safari, Internet Explorer и Opera.</a:t>
            </a:r>
          </a:p>
        </p:txBody>
      </p:sp>
      <p:sp>
        <p:nvSpPr>
          <p:cNvPr id="497" name="Shape 497"/>
          <p:cNvSpPr/>
          <p:nvPr>
            <p:ph type="title"/>
          </p:nvPr>
        </p:nvSpPr>
        <p:spPr>
          <a:xfrm>
            <a:off x="5168900" y="1104900"/>
            <a:ext cx="6779370" cy="2686348"/>
          </a:xfrm>
          <a:prstGeom prst="rect">
            <a:avLst/>
          </a:prstGeom>
        </p:spPr>
        <p:txBody>
          <a:bodyPr/>
          <a:lstStyle/>
          <a:p>
            <a:pPr>
              <a:defRPr sz="5600"/>
            </a:pPr>
            <a:r>
              <a:t>Совместимость </a:t>
            </a:r>
          </a:p>
          <a:p>
            <a:pPr>
              <a:defRPr sz="5600"/>
            </a:pPr>
            <a:r>
              <a:t>с браузерами</a:t>
            </a:r>
          </a:p>
        </p:txBody>
      </p:sp>
      <p:sp>
        <p:nvSpPr>
          <p:cNvPr id="498" name="Shape 49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body" idx="15"/>
          </p:nvPr>
        </p:nvSpPr>
        <p:spPr>
          <a:xfrm>
            <a:off x="850900" y="9296400"/>
            <a:ext cx="4336286" cy="304800"/>
          </a:xfrm>
          <a:prstGeom prst="rect">
            <a:avLst/>
          </a:prstGeom>
        </p:spPr>
        <p:txBody>
          <a:bodyPr/>
          <a:lstStyle/>
          <a:p>
            <a:pPr/>
            <a:r>
              <a:t>css-фреймворки</a:t>
            </a:r>
          </a:p>
        </p:txBody>
      </p:sp>
      <p:sp>
        <p:nvSpPr>
          <p:cNvPr id="412" name="Shape 412"/>
          <p:cNvSpPr/>
          <p:nvPr>
            <p:ph type="title"/>
          </p:nvPr>
        </p:nvSpPr>
        <p:spPr>
          <a:xfrm>
            <a:off x="1663700" y="948977"/>
            <a:ext cx="9677400" cy="6998396"/>
          </a:xfrm>
          <a:prstGeom prst="rect">
            <a:avLst/>
          </a:prstGeom>
        </p:spPr>
        <p:txBody>
          <a:bodyPr/>
          <a:lstStyle/>
          <a:p>
            <a:pPr>
              <a:defRPr sz="4800"/>
            </a:pPr>
            <a:r>
              <a:t>Ежедневно мир наполняется множеством </a:t>
            </a:r>
            <a:r>
              <a:rPr b="1">
                <a:latin typeface="Helvetica Neue"/>
                <a:ea typeface="Helvetica Neue"/>
                <a:cs typeface="Helvetica Neue"/>
                <a:sym typeface="Helvetica Neue"/>
              </a:rPr>
              <a:t>идей и технологий</a:t>
            </a:r>
            <a:r>
              <a:t>.</a:t>
            </a:r>
          </a:p>
        </p:txBody>
      </p:sp>
      <p:sp>
        <p:nvSpPr>
          <p:cNvPr id="413" name="Shape 413"/>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body" idx="13"/>
          </p:nvPr>
        </p:nvSpPr>
        <p:spPr>
          <a:prstGeom prst="rect">
            <a:avLst/>
          </a:prstGeom>
        </p:spPr>
        <p:txBody>
          <a:bodyPr/>
          <a:lstStyle/>
          <a:p>
            <a:pPr/>
            <a:r>
              <a:t>06</a:t>
            </a:r>
          </a:p>
        </p:txBody>
      </p:sp>
      <p:sp>
        <p:nvSpPr>
          <p:cNvPr id="501" name="Shape 501"/>
          <p:cNvSpPr/>
          <p:nvPr>
            <p:ph type="body" idx="14"/>
          </p:nvPr>
        </p:nvSpPr>
        <p:spPr>
          <a:prstGeom prst="rect">
            <a:avLst/>
          </a:prstGeom>
        </p:spPr>
        <p:txBody>
          <a:bodyPr/>
          <a:lstStyle/>
          <a:p>
            <a:pPr/>
            <a:r>
              <a:t>Bootstrap</a:t>
            </a:r>
          </a:p>
        </p:txBody>
      </p:sp>
      <p:sp>
        <p:nvSpPr>
          <p:cNvPr id="502" name="Shape 502"/>
          <p:cNvSpPr/>
          <p:nvPr>
            <p:ph type="body" idx="15"/>
          </p:nvPr>
        </p:nvSpPr>
        <p:spPr>
          <a:xfrm>
            <a:off x="5257800" y="4381044"/>
            <a:ext cx="6779370" cy="2566312"/>
          </a:xfrm>
          <a:prstGeom prst="rect">
            <a:avLst/>
          </a:prstGeom>
        </p:spPr>
        <p:txBody>
          <a:bodyPr/>
          <a:lstStyle/>
          <a:p>
            <a:pPr algn="l">
              <a:lnSpc>
                <a:spcPts val="5200"/>
              </a:lnSpc>
              <a:defRPr sz="3200"/>
            </a:pPr>
            <a:r>
              <a:t>Особенность Bootstrap, которая предполагает удобство использования, посредством </a:t>
            </a:r>
            <a:r>
              <a:rPr b="1">
                <a:latin typeface="Helvetica Neue"/>
                <a:ea typeface="Helvetica Neue"/>
                <a:cs typeface="Helvetica Neue"/>
                <a:sym typeface="Helvetica Neue"/>
              </a:rPr>
              <a:t>открытости исходных кодов </a:t>
            </a:r>
          </a:p>
          <a:p>
            <a:pPr algn="l">
              <a:lnSpc>
                <a:spcPts val="5200"/>
              </a:lnSpc>
              <a:defRPr sz="3200"/>
            </a:pPr>
            <a:r>
              <a:t>и бесплатной загрузки.</a:t>
            </a:r>
          </a:p>
        </p:txBody>
      </p:sp>
      <p:sp>
        <p:nvSpPr>
          <p:cNvPr id="503" name="Shape 503"/>
          <p:cNvSpPr/>
          <p:nvPr>
            <p:ph type="title"/>
          </p:nvPr>
        </p:nvSpPr>
        <p:spPr>
          <a:xfrm>
            <a:off x="5168900" y="1104900"/>
            <a:ext cx="6779370" cy="2686348"/>
          </a:xfrm>
          <a:prstGeom prst="rect">
            <a:avLst/>
          </a:prstGeom>
        </p:spPr>
        <p:txBody>
          <a:bodyPr/>
          <a:lstStyle>
            <a:lvl1pPr>
              <a:defRPr sz="5600"/>
            </a:lvl1pPr>
          </a:lstStyle>
          <a:p>
            <a:pPr/>
            <a:r>
              <a:t>Открытое программное обеспечение</a:t>
            </a:r>
          </a:p>
        </p:txBody>
      </p:sp>
      <p:sp>
        <p:nvSpPr>
          <p:cNvPr id="504" name="Shape 50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 name="Shape 506"/>
          <p:cNvSpPr/>
          <p:nvPr>
            <p:ph type="body" idx="15"/>
          </p:nvPr>
        </p:nvSpPr>
        <p:spPr>
          <a:xfrm>
            <a:off x="850900" y="9296400"/>
            <a:ext cx="4336286" cy="304800"/>
          </a:xfrm>
          <a:prstGeom prst="rect">
            <a:avLst/>
          </a:prstGeom>
        </p:spPr>
        <p:txBody>
          <a:bodyPr/>
          <a:lstStyle/>
          <a:p>
            <a:pPr/>
            <a:r>
              <a:t>css-фреймворки</a:t>
            </a:r>
          </a:p>
        </p:txBody>
      </p:sp>
      <p:sp>
        <p:nvSpPr>
          <p:cNvPr id="507" name="Shape 507"/>
          <p:cNvSpPr/>
          <p:nvPr>
            <p:ph type="title"/>
          </p:nvPr>
        </p:nvSpPr>
        <p:spPr>
          <a:xfrm>
            <a:off x="1663700" y="390177"/>
            <a:ext cx="9677400" cy="6998396"/>
          </a:xfrm>
          <a:prstGeom prst="rect">
            <a:avLst/>
          </a:prstGeom>
        </p:spPr>
        <p:txBody>
          <a:bodyPr/>
          <a:lstStyle/>
          <a:p>
            <a:pPr>
              <a:defRPr sz="7800"/>
            </a:pPr>
            <a:r>
              <a:t>Может у него </a:t>
            </a:r>
          </a:p>
          <a:p>
            <a:pPr>
              <a:defRPr sz="7800"/>
            </a:pPr>
            <a:r>
              <a:t>и минусов нет?</a:t>
            </a:r>
          </a:p>
        </p:txBody>
      </p:sp>
      <p:sp>
        <p:nvSpPr>
          <p:cNvPr id="508" name="Shape 50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09" name="pasted-image.png"/>
          <p:cNvPicPr>
            <a:picLocks noChangeAspect="1"/>
          </p:cNvPicPr>
          <p:nvPr/>
        </p:nvPicPr>
        <p:blipFill>
          <a:blip r:embed="rId2">
            <a:extLst/>
          </a:blip>
          <a:stretch>
            <a:fillRect/>
          </a:stretch>
        </p:blipFill>
        <p:spPr>
          <a:xfrm>
            <a:off x="8255257" y="4473575"/>
            <a:ext cx="4709728" cy="4637512"/>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body" idx="15"/>
          </p:nvPr>
        </p:nvSpPr>
        <p:spPr>
          <a:xfrm>
            <a:off x="850900" y="9296400"/>
            <a:ext cx="4336286" cy="304800"/>
          </a:xfrm>
          <a:prstGeom prst="rect">
            <a:avLst/>
          </a:prstGeom>
        </p:spPr>
        <p:txBody>
          <a:bodyPr/>
          <a:lstStyle/>
          <a:p>
            <a:pPr/>
            <a:r>
              <a:t>css-фреймворки</a:t>
            </a:r>
          </a:p>
        </p:txBody>
      </p:sp>
      <p:sp>
        <p:nvSpPr>
          <p:cNvPr id="512" name="Shape 512"/>
          <p:cNvSpPr/>
          <p:nvPr>
            <p:ph type="title"/>
          </p:nvPr>
        </p:nvSpPr>
        <p:spPr>
          <a:xfrm>
            <a:off x="1663700" y="948977"/>
            <a:ext cx="9677400" cy="6998396"/>
          </a:xfrm>
          <a:prstGeom prst="rect">
            <a:avLst/>
          </a:prstGeom>
        </p:spPr>
        <p:txBody>
          <a:bodyPr/>
          <a:lstStyle>
            <a:lvl1pPr>
              <a:defRPr sz="17800"/>
            </a:lvl1pPr>
          </a:lstStyle>
          <a:p>
            <a:pPr/>
            <a:r>
              <a:t>Есть!</a:t>
            </a:r>
          </a:p>
        </p:txBody>
      </p:sp>
      <p:sp>
        <p:nvSpPr>
          <p:cNvPr id="513" name="Shape 51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14" name="pasted-image.png"/>
          <p:cNvPicPr>
            <a:picLocks noChangeAspect="1"/>
          </p:cNvPicPr>
          <p:nvPr/>
        </p:nvPicPr>
        <p:blipFill>
          <a:blip r:embed="rId2">
            <a:extLst/>
          </a:blip>
          <a:stretch>
            <a:fillRect/>
          </a:stretch>
        </p:blipFill>
        <p:spPr>
          <a:xfrm>
            <a:off x="8150635" y="4800993"/>
            <a:ext cx="4523966" cy="4343007"/>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body" idx="15"/>
          </p:nvPr>
        </p:nvSpPr>
        <p:spPr>
          <a:xfrm>
            <a:off x="850900" y="9296400"/>
            <a:ext cx="4336286" cy="304800"/>
          </a:xfrm>
          <a:prstGeom prst="rect">
            <a:avLst/>
          </a:prstGeom>
        </p:spPr>
        <p:txBody>
          <a:bodyPr/>
          <a:lstStyle/>
          <a:p>
            <a:pPr/>
            <a:r>
              <a:t>css-фреймворки</a:t>
            </a:r>
          </a:p>
        </p:txBody>
      </p:sp>
      <p:sp>
        <p:nvSpPr>
          <p:cNvPr id="517" name="Shape 517"/>
          <p:cNvSpPr/>
          <p:nvPr>
            <p:ph type="title"/>
          </p:nvPr>
        </p:nvSpPr>
        <p:spPr>
          <a:xfrm>
            <a:off x="1663700" y="948977"/>
            <a:ext cx="9677400" cy="6998396"/>
          </a:xfrm>
          <a:prstGeom prst="rect">
            <a:avLst/>
          </a:prstGeom>
        </p:spPr>
        <p:txBody>
          <a:bodyPr/>
          <a:lstStyle>
            <a:lvl1pPr>
              <a:defRPr sz="5800"/>
            </a:lvl1pPr>
          </a:lstStyle>
          <a:p>
            <a:pPr/>
            <a:r>
              <a:t>Но сначала надо понять, какие есть базовые проблемы CSS</a:t>
            </a:r>
          </a:p>
        </p:txBody>
      </p:sp>
      <p:sp>
        <p:nvSpPr>
          <p:cNvPr id="518" name="Shape 51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ph type="body" idx="14"/>
          </p:nvPr>
        </p:nvSpPr>
        <p:spPr>
          <a:xfrm>
            <a:off x="1558404" y="4698367"/>
            <a:ext cx="9887992" cy="1766566"/>
          </a:xfrm>
          <a:prstGeom prst="rect">
            <a:avLst/>
          </a:prstGeom>
        </p:spPr>
        <p:txBody>
          <a:bodyPr/>
          <a:lstStyle/>
          <a:p>
            <a:pPr algn="l">
              <a:lnSpc>
                <a:spcPts val="5700"/>
              </a:lnSpc>
              <a:defRPr b="0" sz="3600">
                <a:latin typeface="Helvetica Neue Light"/>
                <a:ea typeface="Helvetica Neue Light"/>
                <a:cs typeface="Helvetica Neue Light"/>
                <a:sym typeface="Helvetica Neue Light"/>
              </a:defRPr>
            </a:pPr>
            <a:r>
              <a:t>Все же что написано в css и js засирает </a:t>
            </a:r>
            <a:r>
              <a:rPr b="1">
                <a:latin typeface="Helvetica Neue"/>
                <a:ea typeface="Helvetica Neue"/>
                <a:cs typeface="Helvetica Neue"/>
                <a:sym typeface="Helvetica Neue"/>
              </a:rPr>
              <a:t>глобальное пространство имен</a:t>
            </a:r>
            <a:r>
              <a:t> со всеми вытекающими.</a:t>
            </a:r>
          </a:p>
        </p:txBody>
      </p:sp>
      <p:sp>
        <p:nvSpPr>
          <p:cNvPr id="521" name="Shape 521"/>
          <p:cNvSpPr/>
          <p:nvPr>
            <p:ph type="body" idx="15"/>
          </p:nvPr>
        </p:nvSpPr>
        <p:spPr>
          <a:xfrm>
            <a:off x="850900" y="9296400"/>
            <a:ext cx="4336286" cy="304800"/>
          </a:xfrm>
          <a:prstGeom prst="rect">
            <a:avLst/>
          </a:prstGeom>
        </p:spPr>
        <p:txBody>
          <a:bodyPr/>
          <a:lstStyle/>
          <a:p>
            <a:pPr/>
            <a:r>
              <a:t>css-фреймворки</a:t>
            </a:r>
          </a:p>
        </p:txBody>
      </p:sp>
      <p:sp>
        <p:nvSpPr>
          <p:cNvPr id="522" name="Shape 522"/>
          <p:cNvSpPr/>
          <p:nvPr>
            <p:ph type="title"/>
          </p:nvPr>
        </p:nvSpPr>
        <p:spPr>
          <a:xfrm>
            <a:off x="1564754" y="2898775"/>
            <a:ext cx="9677401" cy="1092200"/>
          </a:xfrm>
          <a:prstGeom prst="rect">
            <a:avLst/>
          </a:prstGeom>
        </p:spPr>
        <p:txBody>
          <a:bodyPr/>
          <a:lstStyle/>
          <a:p>
            <a:pPr/>
            <a:r>
              <a:t>Глобальный неймспейс</a:t>
            </a:r>
          </a:p>
        </p:txBody>
      </p:sp>
      <p:sp>
        <p:nvSpPr>
          <p:cNvPr id="523" name="Shape 523"/>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ph type="body" idx="14"/>
          </p:nvPr>
        </p:nvSpPr>
        <p:spPr>
          <a:xfrm>
            <a:off x="1558404" y="4697453"/>
            <a:ext cx="9887992" cy="1768394"/>
          </a:xfrm>
          <a:prstGeom prst="rect">
            <a:avLst/>
          </a:prstGeom>
        </p:spPr>
        <p:txBody>
          <a:bodyPr/>
          <a:lstStyle/>
          <a:p>
            <a:pPr algn="l">
              <a:lnSpc>
                <a:spcPts val="5700"/>
              </a:lnSpc>
              <a:defRPr b="0" sz="3600">
                <a:latin typeface="Helvetica Neue Light"/>
                <a:ea typeface="Helvetica Neue Light"/>
                <a:cs typeface="Helvetica Neue Light"/>
                <a:sym typeface="Helvetica Neue Light"/>
              </a:defRPr>
            </a:pPr>
            <a:r>
              <a:t>Если на один элемент может </a:t>
            </a:r>
            <a:r>
              <a:rPr b="1">
                <a:latin typeface="Helvetica Neue"/>
                <a:ea typeface="Helvetica Neue"/>
                <a:cs typeface="Helvetica Neue"/>
                <a:sym typeface="Helvetica Neue"/>
              </a:rPr>
              <a:t>сработать несколько правил</a:t>
            </a:r>
            <a:r>
              <a:t>, то они все и сработают последовательно.</a:t>
            </a:r>
          </a:p>
        </p:txBody>
      </p:sp>
      <p:sp>
        <p:nvSpPr>
          <p:cNvPr id="526" name="Shape 526"/>
          <p:cNvSpPr/>
          <p:nvPr>
            <p:ph type="body" idx="15"/>
          </p:nvPr>
        </p:nvSpPr>
        <p:spPr>
          <a:xfrm>
            <a:off x="850900" y="9296400"/>
            <a:ext cx="4336286" cy="304800"/>
          </a:xfrm>
          <a:prstGeom prst="rect">
            <a:avLst/>
          </a:prstGeom>
        </p:spPr>
        <p:txBody>
          <a:bodyPr/>
          <a:lstStyle/>
          <a:p>
            <a:pPr/>
            <a:r>
              <a:t>css-фреймворки</a:t>
            </a:r>
          </a:p>
        </p:txBody>
      </p:sp>
      <p:sp>
        <p:nvSpPr>
          <p:cNvPr id="527" name="Shape 527"/>
          <p:cNvSpPr/>
          <p:nvPr>
            <p:ph type="title"/>
          </p:nvPr>
        </p:nvSpPr>
        <p:spPr>
          <a:xfrm>
            <a:off x="1564754" y="2898775"/>
            <a:ext cx="9677401" cy="1092200"/>
          </a:xfrm>
          <a:prstGeom prst="rect">
            <a:avLst/>
          </a:prstGeom>
        </p:spPr>
        <p:txBody>
          <a:bodyPr/>
          <a:lstStyle/>
          <a:p>
            <a:pPr/>
            <a:r>
              <a:t>Каскадность</a:t>
            </a:r>
          </a:p>
        </p:txBody>
      </p:sp>
      <p:sp>
        <p:nvSpPr>
          <p:cNvPr id="528" name="Shape 528"/>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hape 530"/>
          <p:cNvSpPr/>
          <p:nvPr>
            <p:ph type="body" idx="14"/>
          </p:nvPr>
        </p:nvSpPr>
        <p:spPr>
          <a:xfrm>
            <a:off x="1558404" y="4698367"/>
            <a:ext cx="9887992" cy="1766566"/>
          </a:xfrm>
          <a:prstGeom prst="rect">
            <a:avLst/>
          </a:prstGeom>
        </p:spPr>
        <p:txBody>
          <a:bodyPr/>
          <a:lstStyle/>
          <a:p>
            <a:pPr algn="l">
              <a:lnSpc>
                <a:spcPts val="5700"/>
              </a:lnSpc>
              <a:defRPr b="0" sz="3600">
                <a:latin typeface="Helvetica Neue Light"/>
                <a:ea typeface="Helvetica Neue Light"/>
                <a:cs typeface="Helvetica Neue Light"/>
                <a:sym typeface="Helvetica Neue Light"/>
              </a:defRPr>
            </a:pPr>
            <a:r>
              <a:t>Можно написать селекторы .nav .item {...} и .menu .item и .item в зависимости от места вывода </a:t>
            </a:r>
            <a:r>
              <a:rPr b="1">
                <a:latin typeface="Helvetica Neue"/>
                <a:ea typeface="Helvetica Neue"/>
                <a:cs typeface="Helvetica Neue"/>
                <a:sym typeface="Helvetica Neue"/>
              </a:rPr>
              <a:t>будет показываться по-разному</a:t>
            </a:r>
            <a:r>
              <a:t>.</a:t>
            </a:r>
          </a:p>
        </p:txBody>
      </p:sp>
      <p:sp>
        <p:nvSpPr>
          <p:cNvPr id="531" name="Shape 531"/>
          <p:cNvSpPr/>
          <p:nvPr>
            <p:ph type="body" idx="15"/>
          </p:nvPr>
        </p:nvSpPr>
        <p:spPr>
          <a:xfrm>
            <a:off x="850900" y="9296400"/>
            <a:ext cx="4336286" cy="304800"/>
          </a:xfrm>
          <a:prstGeom prst="rect">
            <a:avLst/>
          </a:prstGeom>
        </p:spPr>
        <p:txBody>
          <a:bodyPr/>
          <a:lstStyle/>
          <a:p>
            <a:pPr/>
            <a:r>
              <a:t>css-фреймворки</a:t>
            </a:r>
          </a:p>
        </p:txBody>
      </p:sp>
      <p:sp>
        <p:nvSpPr>
          <p:cNvPr id="532" name="Shape 532"/>
          <p:cNvSpPr/>
          <p:nvPr>
            <p:ph type="title"/>
          </p:nvPr>
        </p:nvSpPr>
        <p:spPr>
          <a:xfrm>
            <a:off x="1564754" y="2898775"/>
            <a:ext cx="9677401" cy="1092200"/>
          </a:xfrm>
          <a:prstGeom prst="rect">
            <a:avLst/>
          </a:prstGeom>
        </p:spPr>
        <p:txBody>
          <a:bodyPr/>
          <a:lstStyle/>
          <a:p>
            <a:pPr/>
            <a:r>
              <a:t>Вложенные селекторы</a:t>
            </a:r>
          </a:p>
        </p:txBody>
      </p:sp>
      <p:sp>
        <p:nvSpPr>
          <p:cNvPr id="533" name="Shape 533"/>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body" idx="14"/>
          </p:nvPr>
        </p:nvSpPr>
        <p:spPr>
          <a:xfrm>
            <a:off x="1558404" y="4978680"/>
            <a:ext cx="9887992" cy="1205940"/>
          </a:xfrm>
          <a:prstGeom prst="rect">
            <a:avLst/>
          </a:prstGeom>
        </p:spPr>
        <p:txBody>
          <a:bodyPr/>
          <a:lstStyle>
            <a:lvl1pPr algn="l">
              <a:lnSpc>
                <a:spcPts val="5700"/>
              </a:lnSpc>
              <a:defRPr b="0" sz="3600">
                <a:latin typeface="Helvetica Neue Light"/>
                <a:ea typeface="Helvetica Neue Light"/>
                <a:cs typeface="Helvetica Neue Light"/>
                <a:sym typeface="Helvetica Neue Light"/>
              </a:defRPr>
            </a:lvl1pPr>
          </a:lstStyle>
          <a:p>
            <a:pPr/>
            <a:r>
              <a:t>Хорошая методология занимается предотвращением этих проблем.</a:t>
            </a:r>
          </a:p>
        </p:txBody>
      </p:sp>
      <p:sp>
        <p:nvSpPr>
          <p:cNvPr id="536" name="Shape 536"/>
          <p:cNvSpPr/>
          <p:nvPr>
            <p:ph type="body" idx="15"/>
          </p:nvPr>
        </p:nvSpPr>
        <p:spPr>
          <a:xfrm>
            <a:off x="850900" y="9296400"/>
            <a:ext cx="4336286" cy="304800"/>
          </a:xfrm>
          <a:prstGeom prst="rect">
            <a:avLst/>
          </a:prstGeom>
        </p:spPr>
        <p:txBody>
          <a:bodyPr/>
          <a:lstStyle/>
          <a:p>
            <a:pPr/>
            <a:r>
              <a:t>css-фреймворки</a:t>
            </a:r>
          </a:p>
        </p:txBody>
      </p:sp>
      <p:sp>
        <p:nvSpPr>
          <p:cNvPr id="537" name="Shape 537"/>
          <p:cNvSpPr/>
          <p:nvPr>
            <p:ph type="title"/>
          </p:nvPr>
        </p:nvSpPr>
        <p:spPr>
          <a:xfrm>
            <a:off x="1564754" y="2898775"/>
            <a:ext cx="9677401" cy="1092200"/>
          </a:xfrm>
          <a:prstGeom prst="rect">
            <a:avLst/>
          </a:prstGeom>
        </p:spPr>
        <p:txBody>
          <a:bodyPr/>
          <a:lstStyle>
            <a:lvl1pPr>
              <a:defRPr sz="6100"/>
            </a:lvl1pPr>
          </a:lstStyle>
          <a:p>
            <a:pPr/>
            <a:r>
              <a:t>Зачем нужны методологии?</a:t>
            </a:r>
          </a:p>
        </p:txBody>
      </p:sp>
      <p:sp>
        <p:nvSpPr>
          <p:cNvPr id="538" name="Shape 538"/>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pic>
        <p:nvPicPr>
          <p:cNvPr id="539" name="pasted-image.png"/>
          <p:cNvPicPr>
            <a:picLocks noChangeAspect="1"/>
          </p:cNvPicPr>
          <p:nvPr/>
        </p:nvPicPr>
        <p:blipFill>
          <a:blip r:embed="rId2">
            <a:extLst/>
          </a:blip>
          <a:stretch>
            <a:fillRect/>
          </a:stretch>
        </p:blipFill>
        <p:spPr>
          <a:xfrm>
            <a:off x="114702" y="7172325"/>
            <a:ext cx="1777598" cy="1946275"/>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541"/>
          <p:cNvSpPr/>
          <p:nvPr>
            <p:ph type="body" idx="13"/>
          </p:nvPr>
        </p:nvSpPr>
        <p:spPr>
          <a:xfrm>
            <a:off x="1670050" y="3157564"/>
            <a:ext cx="10352882" cy="4968822"/>
          </a:xfrm>
          <a:prstGeom prst="rect">
            <a:avLst/>
          </a:prstGeom>
        </p:spPr>
        <p:txBody>
          <a:bodyPr/>
          <a:lstStyle/>
          <a:p>
            <a:pPr algn="l">
              <a:lnSpc>
                <a:spcPts val="4500"/>
              </a:lnSpc>
              <a:defRPr sz="2600"/>
            </a:pPr>
            <a:r>
              <a:rPr b="1">
                <a:latin typeface="Helvetica Neue"/>
                <a:ea typeface="Helvetica Neue"/>
                <a:cs typeface="Helvetica Neue"/>
                <a:sym typeface="Helvetica Neue"/>
              </a:rPr>
              <a:t>БЭМ запрещает применять стили на теги, максимум reset</a:t>
            </a:r>
          </a:p>
          <a:p>
            <a:pPr algn="l">
              <a:lnSpc>
                <a:spcPts val="4500"/>
              </a:lnSpc>
              <a:defRPr sz="2600"/>
            </a:pPr>
            <a:r>
              <a:t>Все стили можно применять только к классам.</a:t>
            </a:r>
          </a:p>
          <a:p>
            <a:pPr algn="l">
              <a:lnSpc>
                <a:spcPts val="4500"/>
              </a:lnSpc>
              <a:defRPr sz="2600"/>
            </a:pPr>
          </a:p>
          <a:p>
            <a:pPr algn="l">
              <a:lnSpc>
                <a:spcPts val="4500"/>
              </a:lnSpc>
              <a:defRPr b="1" sz="2600">
                <a:latin typeface="Helvetica Neue"/>
                <a:ea typeface="Helvetica Neue"/>
                <a:cs typeface="Helvetica Neue"/>
                <a:sym typeface="Helvetica Neue"/>
              </a:defRPr>
            </a:pPr>
            <a:r>
              <a:t>БЭМ создает для всех компонентов глобальный неймспейс</a:t>
            </a:r>
          </a:p>
          <a:p>
            <a:pPr algn="l">
              <a:lnSpc>
                <a:spcPts val="4500"/>
              </a:lnSpc>
              <a:defRPr sz="2600"/>
            </a:pPr>
            <a:r>
              <a:t>Все классы начинаются с одного префикса компонента.</a:t>
            </a:r>
          </a:p>
          <a:p>
            <a:pPr algn="l">
              <a:lnSpc>
                <a:spcPts val="4500"/>
              </a:lnSpc>
              <a:defRPr sz="2600"/>
            </a:pPr>
          </a:p>
          <a:p>
            <a:pPr algn="l">
              <a:lnSpc>
                <a:spcPts val="4500"/>
              </a:lnSpc>
              <a:defRPr b="1" sz="2600">
                <a:latin typeface="Helvetica Neue"/>
                <a:ea typeface="Helvetica Neue"/>
                <a:cs typeface="Helvetica Neue"/>
                <a:sym typeface="Helvetica Neue"/>
              </a:defRPr>
            </a:pPr>
            <a:r>
              <a:t>Под каждый компонент в БЭМ создается своя папка</a:t>
            </a:r>
          </a:p>
          <a:p>
            <a:pPr algn="l">
              <a:lnSpc>
                <a:spcPts val="4500"/>
              </a:lnSpc>
              <a:defRPr sz="2600"/>
            </a:pPr>
            <a:r>
              <a:t>Защищает от конфликтов в именах. В глобальном неймспейсе будет один компонент с таким префиксом.</a:t>
            </a:r>
          </a:p>
          <a:p>
            <a:pPr algn="l">
              <a:lnSpc>
                <a:spcPts val="4500"/>
              </a:lnSpc>
              <a:defRPr sz="2600"/>
            </a:pPr>
          </a:p>
          <a:p>
            <a:pPr algn="l">
              <a:lnSpc>
                <a:spcPts val="4500"/>
              </a:lnSpc>
              <a:defRPr b="1" sz="2600">
                <a:latin typeface="Helvetica Neue"/>
                <a:ea typeface="Helvetica Neue"/>
                <a:cs typeface="Helvetica Neue"/>
                <a:sym typeface="Helvetica Neue"/>
              </a:defRPr>
            </a:pPr>
            <a:r>
              <a:t>В БЭМ есть только один вид вложенных селекторов</a:t>
            </a:r>
          </a:p>
          <a:p>
            <a:pPr algn="l">
              <a:lnSpc>
                <a:spcPts val="4500"/>
              </a:lnSpc>
              <a:defRPr sz="2600"/>
            </a:pPr>
            <a:r>
              <a:t>Модификатор &gt; элемент</a:t>
            </a:r>
          </a:p>
        </p:txBody>
      </p:sp>
      <p:sp>
        <p:nvSpPr>
          <p:cNvPr id="542" name="Shape 542"/>
          <p:cNvSpPr/>
          <p:nvPr>
            <p:ph type="body" idx="15"/>
          </p:nvPr>
        </p:nvSpPr>
        <p:spPr>
          <a:xfrm>
            <a:off x="850900" y="9296400"/>
            <a:ext cx="4336286" cy="304800"/>
          </a:xfrm>
          <a:prstGeom prst="rect">
            <a:avLst/>
          </a:prstGeom>
        </p:spPr>
        <p:txBody>
          <a:bodyPr/>
          <a:lstStyle/>
          <a:p>
            <a:pPr/>
            <a:r>
              <a:t>css-фреймворки</a:t>
            </a:r>
          </a:p>
        </p:txBody>
      </p:sp>
      <p:sp>
        <p:nvSpPr>
          <p:cNvPr id="543" name="Shape 543"/>
          <p:cNvSpPr/>
          <p:nvPr>
            <p:ph type="title"/>
          </p:nvPr>
        </p:nvSpPr>
        <p:spPr>
          <a:xfrm>
            <a:off x="1670050" y="338294"/>
            <a:ext cx="9677400" cy="2013298"/>
          </a:xfrm>
          <a:prstGeom prst="rect">
            <a:avLst/>
          </a:prstGeom>
        </p:spPr>
        <p:txBody>
          <a:bodyPr/>
          <a:lstStyle>
            <a:lvl1pPr>
              <a:defRPr sz="4800"/>
            </a:lvl1pPr>
          </a:lstStyle>
          <a:p>
            <a:pPr/>
            <a:r>
              <a:t>Как именование классов по БЭМу помогает решать эти проблемы:</a:t>
            </a:r>
          </a:p>
        </p:txBody>
      </p:sp>
      <p:sp>
        <p:nvSpPr>
          <p:cNvPr id="544" name="Shape 544"/>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 name="Shape 546"/>
          <p:cNvSpPr/>
          <p:nvPr>
            <p:ph type="body" idx="15"/>
          </p:nvPr>
        </p:nvSpPr>
        <p:spPr>
          <a:xfrm>
            <a:off x="850900" y="9296400"/>
            <a:ext cx="4336286" cy="304800"/>
          </a:xfrm>
          <a:prstGeom prst="rect">
            <a:avLst/>
          </a:prstGeom>
        </p:spPr>
        <p:txBody>
          <a:bodyPr/>
          <a:lstStyle/>
          <a:p>
            <a:pPr/>
            <a:r>
              <a:t>css-фреймворки</a:t>
            </a:r>
          </a:p>
        </p:txBody>
      </p:sp>
      <p:sp>
        <p:nvSpPr>
          <p:cNvPr id="547" name="Shape 547"/>
          <p:cNvSpPr/>
          <p:nvPr>
            <p:ph type="title"/>
          </p:nvPr>
        </p:nvSpPr>
        <p:spPr>
          <a:xfrm>
            <a:off x="1663700" y="4330700"/>
            <a:ext cx="9677400" cy="1092200"/>
          </a:xfrm>
          <a:prstGeom prst="rect">
            <a:avLst/>
          </a:prstGeom>
        </p:spPr>
        <p:txBody>
          <a:bodyPr/>
          <a:lstStyle>
            <a:lvl1pPr>
              <a:defRPr sz="6600"/>
            </a:lvl1pPr>
          </a:lstStyle>
          <a:p>
            <a:pPr/>
            <a:r>
              <a:t>Что делает Bootstrap?</a:t>
            </a:r>
          </a:p>
        </p:txBody>
      </p:sp>
      <p:sp>
        <p:nvSpPr>
          <p:cNvPr id="548" name="Shape 548"/>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body" idx="15"/>
          </p:nvPr>
        </p:nvSpPr>
        <p:spPr>
          <a:xfrm>
            <a:off x="850900" y="9296400"/>
            <a:ext cx="4336286" cy="304800"/>
          </a:xfrm>
          <a:prstGeom prst="rect">
            <a:avLst/>
          </a:prstGeom>
        </p:spPr>
        <p:txBody>
          <a:bodyPr/>
          <a:lstStyle/>
          <a:p>
            <a:pPr/>
            <a:r>
              <a:t>css-фреймворки</a:t>
            </a:r>
          </a:p>
        </p:txBody>
      </p:sp>
      <p:sp>
        <p:nvSpPr>
          <p:cNvPr id="416" name="Shape 416"/>
          <p:cNvSpPr/>
          <p:nvPr>
            <p:ph type="title"/>
          </p:nvPr>
        </p:nvSpPr>
        <p:spPr>
          <a:xfrm>
            <a:off x="1663700" y="948977"/>
            <a:ext cx="9677400" cy="6998396"/>
          </a:xfrm>
          <a:prstGeom prst="rect">
            <a:avLst/>
          </a:prstGeom>
        </p:spPr>
        <p:txBody>
          <a:bodyPr/>
          <a:lstStyle/>
          <a:p>
            <a:pPr>
              <a:defRPr sz="4400"/>
            </a:pPr>
            <a:r>
              <a:t>Люди в нем спешно начинают переходить </a:t>
            </a:r>
            <a:r>
              <a:rPr b="1">
                <a:latin typeface="Helvetica Neue"/>
                <a:ea typeface="Helvetica Neue"/>
                <a:cs typeface="Helvetica Neue"/>
                <a:sym typeface="Helvetica Neue"/>
              </a:rPr>
              <a:t>от одного новшества </a:t>
            </a:r>
            <a:endParaRPr b="1">
              <a:latin typeface="Helvetica Neue"/>
              <a:ea typeface="Helvetica Neue"/>
              <a:cs typeface="Helvetica Neue"/>
              <a:sym typeface="Helvetica Neue"/>
            </a:endParaRPr>
          </a:p>
          <a:p>
            <a:pPr>
              <a:defRPr sz="4400"/>
            </a:pPr>
            <a:r>
              <a:rPr b="1">
                <a:latin typeface="Helvetica Neue"/>
                <a:ea typeface="Helvetica Neue"/>
                <a:cs typeface="Helvetica Neue"/>
                <a:sym typeface="Helvetica Neue"/>
              </a:rPr>
              <a:t>к другому</a:t>
            </a:r>
            <a:r>
              <a:t>, применяя его не </a:t>
            </a:r>
          </a:p>
          <a:p>
            <a:pPr>
              <a:defRPr sz="4400"/>
            </a:pPr>
            <a:r>
              <a:t>по назначению. </a:t>
            </a:r>
          </a:p>
        </p:txBody>
      </p:sp>
      <p:sp>
        <p:nvSpPr>
          <p:cNvPr id="417" name="Shape 417"/>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Shape 550"/>
          <p:cNvSpPr/>
          <p:nvPr>
            <p:ph type="body" idx="15"/>
          </p:nvPr>
        </p:nvSpPr>
        <p:spPr>
          <a:xfrm>
            <a:off x="850900" y="9296400"/>
            <a:ext cx="4336286" cy="304800"/>
          </a:xfrm>
          <a:prstGeom prst="rect">
            <a:avLst/>
          </a:prstGeom>
        </p:spPr>
        <p:txBody>
          <a:bodyPr/>
          <a:lstStyle/>
          <a:p>
            <a:pPr/>
            <a:r>
              <a:t>css-фреймворки</a:t>
            </a:r>
          </a:p>
        </p:txBody>
      </p:sp>
      <p:sp>
        <p:nvSpPr>
          <p:cNvPr id="551" name="Shape 551"/>
          <p:cNvSpPr/>
          <p:nvPr>
            <p:ph type="title"/>
          </p:nvPr>
        </p:nvSpPr>
        <p:spPr>
          <a:xfrm>
            <a:off x="1670050" y="3180928"/>
            <a:ext cx="9677400" cy="3391744"/>
          </a:xfrm>
          <a:prstGeom prst="rect">
            <a:avLst/>
          </a:prstGeom>
        </p:spPr>
        <p:txBody>
          <a:bodyPr/>
          <a:lstStyle/>
          <a:p>
            <a:pPr/>
            <a:r>
              <a:t>Bootstrap нарушает </a:t>
            </a:r>
            <a:r>
              <a:rPr b="1">
                <a:latin typeface="Helvetica Neue"/>
                <a:ea typeface="Helvetica Neue"/>
                <a:cs typeface="Helvetica Neue"/>
                <a:sym typeface="Helvetica Neue"/>
              </a:rPr>
              <a:t>КАЖДОЕ</a:t>
            </a:r>
            <a:r>
              <a:t> из этих правил</a:t>
            </a:r>
          </a:p>
        </p:txBody>
      </p:sp>
      <p:sp>
        <p:nvSpPr>
          <p:cNvPr id="552" name="Shape 552"/>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Shape 554"/>
          <p:cNvSpPr/>
          <p:nvPr>
            <p:ph type="body" idx="13"/>
          </p:nvPr>
        </p:nvSpPr>
        <p:spPr>
          <a:xfrm>
            <a:off x="1644650" y="2978277"/>
            <a:ext cx="10352882" cy="4971796"/>
          </a:xfrm>
          <a:prstGeom prst="rect">
            <a:avLst/>
          </a:prstGeom>
        </p:spPr>
        <p:txBody>
          <a:bodyPr/>
          <a:lstStyle/>
          <a:p>
            <a:pPr algn="l">
              <a:lnSpc>
                <a:spcPts val="4500"/>
              </a:lnSpc>
              <a:defRPr sz="2600"/>
            </a:pPr>
            <a:r>
              <a:rPr b="1">
                <a:latin typeface="Helvetica Neue"/>
                <a:ea typeface="Helvetica Neue"/>
                <a:cs typeface="Helvetica Neue"/>
                <a:sym typeface="Helvetica Neue"/>
              </a:rPr>
              <a:t>Переназначает стили </a:t>
            </a:r>
            <a:r>
              <a:t>тэгов</a:t>
            </a:r>
          </a:p>
          <a:p>
            <a:pPr algn="l">
              <a:lnSpc>
                <a:spcPts val="4500"/>
              </a:lnSpc>
              <a:defRPr sz="2600"/>
            </a:pPr>
          </a:p>
          <a:p>
            <a:pPr algn="l">
              <a:lnSpc>
                <a:spcPts val="4500"/>
              </a:lnSpc>
              <a:defRPr b="1" sz="2600">
                <a:latin typeface="Helvetica Neue"/>
                <a:ea typeface="Helvetica Neue"/>
                <a:cs typeface="Helvetica Neue"/>
                <a:sym typeface="Helvetica Neue"/>
              </a:defRPr>
            </a:pPr>
            <a:r>
              <a:t>Меняет способ отображения элемента </a:t>
            </a:r>
          </a:p>
          <a:p>
            <a:pPr algn="l">
              <a:lnSpc>
                <a:spcPts val="4500"/>
              </a:lnSpc>
              <a:defRPr b="1" sz="2600">
                <a:latin typeface="Helvetica Neue"/>
                <a:ea typeface="Helvetica Neue"/>
                <a:cs typeface="Helvetica Neue"/>
                <a:sym typeface="Helvetica Neue"/>
              </a:defRPr>
            </a:pPr>
            <a:r>
              <a:rPr b="0">
                <a:latin typeface="Helvetica Neue Light"/>
                <a:ea typeface="Helvetica Neue Light"/>
                <a:cs typeface="Helvetica Neue Light"/>
                <a:sym typeface="Helvetica Neue Light"/>
              </a:rPr>
              <a:t>В зависимости от его родителя </a:t>
            </a:r>
          </a:p>
          <a:p>
            <a:pPr algn="l">
              <a:lnSpc>
                <a:spcPts val="4500"/>
              </a:lnSpc>
              <a:defRPr sz="2600"/>
            </a:pPr>
          </a:p>
          <a:p>
            <a:pPr algn="l">
              <a:lnSpc>
                <a:spcPts val="4500"/>
              </a:lnSpc>
              <a:defRPr b="1" sz="2600">
                <a:latin typeface="Helvetica Neue"/>
                <a:ea typeface="Helvetica Neue"/>
                <a:cs typeface="Helvetica Neue"/>
                <a:sym typeface="Helvetica Neue"/>
              </a:defRPr>
            </a:pPr>
            <a:r>
              <a:t>Под каждый компонент в БЭМ создается своя папка</a:t>
            </a:r>
          </a:p>
          <a:p>
            <a:pPr algn="l">
              <a:lnSpc>
                <a:spcPts val="4500"/>
              </a:lnSpc>
              <a:defRPr sz="2600"/>
            </a:pPr>
            <a:r>
              <a:t>Защищает от конфликтов в именах. В глобальном неймспейсе будет один компонент с таким префиксом.</a:t>
            </a:r>
          </a:p>
          <a:p>
            <a:pPr algn="l">
              <a:lnSpc>
                <a:spcPts val="4500"/>
              </a:lnSpc>
              <a:defRPr sz="2600"/>
            </a:pPr>
          </a:p>
          <a:p>
            <a:pPr algn="l">
              <a:lnSpc>
                <a:spcPts val="4500"/>
              </a:lnSpc>
              <a:defRPr b="1" sz="2600">
                <a:latin typeface="Helvetica Neue"/>
                <a:ea typeface="Helvetica Neue"/>
                <a:cs typeface="Helvetica Neue"/>
                <a:sym typeface="Helvetica Neue"/>
              </a:defRPr>
            </a:pPr>
            <a:r>
              <a:t>Загрязняет глобальный неймспейс </a:t>
            </a:r>
            <a:r>
              <a:rPr b="0">
                <a:latin typeface="Helvetica Neue Light"/>
                <a:ea typeface="Helvetica Neue Light"/>
                <a:cs typeface="Helvetica Neue Light"/>
                <a:sym typeface="Helvetica Neue Light"/>
              </a:rPr>
              <a:t>сотнями классов с очень generic именами: </a:t>
            </a:r>
            <a:r>
              <a:rPr b="0" i="1">
                <a:latin typeface="Helvetica Neue Light"/>
                <a:ea typeface="Helvetica Neue Light"/>
                <a:cs typeface="Helvetica Neue Light"/>
                <a:sym typeface="Helvetica Neue Light"/>
              </a:rPr>
              <a:t>.table, .dropdown, .row, .left</a:t>
            </a:r>
            <a:r>
              <a:rPr b="0">
                <a:latin typeface="Helvetica Neue Light"/>
                <a:ea typeface="Helvetica Neue Light"/>
                <a:cs typeface="Helvetica Neue Light"/>
                <a:sym typeface="Helvetica Neue Light"/>
              </a:rPr>
              <a:t>, и т. д.</a:t>
            </a:r>
            <a:endParaRPr b="0">
              <a:latin typeface="Helvetica Neue Light"/>
              <a:ea typeface="Helvetica Neue Light"/>
              <a:cs typeface="Helvetica Neue Light"/>
              <a:sym typeface="Helvetica Neue Light"/>
            </a:endParaRPr>
          </a:p>
          <a:p>
            <a:pPr algn="l">
              <a:lnSpc>
                <a:spcPts val="4500"/>
              </a:lnSpc>
              <a:defRPr sz="2600"/>
            </a:pPr>
            <a:r>
              <a:t>Н</a:t>
            </a:r>
            <a:r>
              <a:t>адо все помнить и ни в коем случае не использовать самому.</a:t>
            </a:r>
          </a:p>
        </p:txBody>
      </p:sp>
      <p:sp>
        <p:nvSpPr>
          <p:cNvPr id="555" name="Shape 555"/>
          <p:cNvSpPr/>
          <p:nvPr>
            <p:ph type="body" idx="15"/>
          </p:nvPr>
        </p:nvSpPr>
        <p:spPr>
          <a:xfrm>
            <a:off x="850900" y="9296400"/>
            <a:ext cx="4336286" cy="304800"/>
          </a:xfrm>
          <a:prstGeom prst="rect">
            <a:avLst/>
          </a:prstGeom>
        </p:spPr>
        <p:txBody>
          <a:bodyPr/>
          <a:lstStyle/>
          <a:p>
            <a:pPr/>
            <a:r>
              <a:t>css-фреймворки</a:t>
            </a:r>
          </a:p>
        </p:txBody>
      </p:sp>
      <p:sp>
        <p:nvSpPr>
          <p:cNvPr id="556" name="Shape 556"/>
          <p:cNvSpPr/>
          <p:nvPr>
            <p:ph type="title"/>
          </p:nvPr>
        </p:nvSpPr>
        <p:spPr>
          <a:xfrm>
            <a:off x="1670050" y="338294"/>
            <a:ext cx="9677400" cy="2013298"/>
          </a:xfrm>
          <a:prstGeom prst="rect">
            <a:avLst/>
          </a:prstGeom>
        </p:spPr>
        <p:txBody>
          <a:bodyPr/>
          <a:lstStyle>
            <a:lvl1pPr>
              <a:defRPr sz="4800"/>
            </a:lvl1pPr>
          </a:lstStyle>
          <a:p>
            <a:pPr/>
            <a:r>
              <a:t>Что делает Bootstrap?</a:t>
            </a:r>
          </a:p>
        </p:txBody>
      </p:sp>
      <p:sp>
        <p:nvSpPr>
          <p:cNvPr id="557" name="Shape 557"/>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9" name="Shape 559"/>
          <p:cNvSpPr/>
          <p:nvPr>
            <p:ph type="body" idx="15"/>
          </p:nvPr>
        </p:nvSpPr>
        <p:spPr>
          <a:xfrm>
            <a:off x="850900" y="9296400"/>
            <a:ext cx="4336286" cy="304800"/>
          </a:xfrm>
          <a:prstGeom prst="rect">
            <a:avLst/>
          </a:prstGeom>
        </p:spPr>
        <p:txBody>
          <a:bodyPr/>
          <a:lstStyle/>
          <a:p>
            <a:pPr/>
            <a:r>
              <a:t>css-фреймворки</a:t>
            </a:r>
          </a:p>
        </p:txBody>
      </p:sp>
      <p:sp>
        <p:nvSpPr>
          <p:cNvPr id="560" name="Shape 560"/>
          <p:cNvSpPr/>
          <p:nvPr>
            <p:ph type="title"/>
          </p:nvPr>
        </p:nvSpPr>
        <p:spPr>
          <a:xfrm>
            <a:off x="1663700" y="3180928"/>
            <a:ext cx="9677400" cy="3391744"/>
          </a:xfrm>
          <a:prstGeom prst="rect">
            <a:avLst/>
          </a:prstGeom>
        </p:spPr>
        <p:txBody>
          <a:bodyPr/>
          <a:lstStyle/>
          <a:p>
            <a:pPr>
              <a:defRPr sz="5400"/>
            </a:pPr>
            <a:r>
              <a:t>При таком подходе </a:t>
            </a:r>
            <a:r>
              <a:rPr b="1">
                <a:latin typeface="Helvetica Neue"/>
                <a:ea typeface="Helvetica Neue"/>
                <a:cs typeface="Helvetica Neue"/>
                <a:sym typeface="Helvetica Neue"/>
              </a:rPr>
              <a:t>отстреливание</a:t>
            </a:r>
            <a:r>
              <a:t> себе ноги становится только </a:t>
            </a:r>
            <a:r>
              <a:rPr b="1">
                <a:latin typeface="Helvetica Neue"/>
                <a:ea typeface="Helvetica Neue"/>
                <a:cs typeface="Helvetica Neue"/>
                <a:sym typeface="Helvetica Neue"/>
              </a:rPr>
              <a:t>вопросом времени</a:t>
            </a:r>
            <a:r>
              <a:t>.</a:t>
            </a:r>
          </a:p>
        </p:txBody>
      </p:sp>
      <p:sp>
        <p:nvSpPr>
          <p:cNvPr id="561" name="Shape 561"/>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Shape 563"/>
          <p:cNvSpPr/>
          <p:nvPr>
            <p:ph type="body" idx="15"/>
          </p:nvPr>
        </p:nvSpPr>
        <p:spPr>
          <a:xfrm>
            <a:off x="850900" y="9296400"/>
            <a:ext cx="4336286" cy="304800"/>
          </a:xfrm>
          <a:prstGeom prst="rect">
            <a:avLst/>
          </a:prstGeom>
        </p:spPr>
        <p:txBody>
          <a:bodyPr/>
          <a:lstStyle/>
          <a:p>
            <a:pPr/>
            <a:r>
              <a:t>css-фреймворки</a:t>
            </a:r>
          </a:p>
        </p:txBody>
      </p:sp>
      <p:sp>
        <p:nvSpPr>
          <p:cNvPr id="564" name="Shape 564"/>
          <p:cNvSpPr/>
          <p:nvPr>
            <p:ph type="title"/>
          </p:nvPr>
        </p:nvSpPr>
        <p:spPr>
          <a:xfrm>
            <a:off x="1663700" y="3180928"/>
            <a:ext cx="9677400" cy="3391744"/>
          </a:xfrm>
          <a:prstGeom prst="rect">
            <a:avLst/>
          </a:prstGeom>
        </p:spPr>
        <p:txBody>
          <a:bodyPr/>
          <a:lstStyle/>
          <a:p>
            <a:pPr>
              <a:defRPr sz="4400"/>
            </a:pPr>
            <a:r>
              <a:t>Чтобы </a:t>
            </a:r>
            <a:r>
              <a:rPr b="1">
                <a:latin typeface="Helvetica Neue"/>
                <a:ea typeface="Helvetica Neue"/>
                <a:cs typeface="Helvetica Neue"/>
                <a:sym typeface="Helvetica Neue"/>
              </a:rPr>
              <a:t>не отстрелить</a:t>
            </a:r>
            <a:r>
              <a:t> себе ногу Bootstrap'ом и получить пользу нужно, чтобы проект </a:t>
            </a:r>
            <a:r>
              <a:rPr b="1">
                <a:latin typeface="Helvetica Neue"/>
                <a:ea typeface="Helvetica Neue"/>
                <a:cs typeface="Helvetica Neue"/>
                <a:sym typeface="Helvetica Neue"/>
              </a:rPr>
              <a:t>соответствовал ряду требований</a:t>
            </a:r>
            <a:r>
              <a:t>.</a:t>
            </a:r>
          </a:p>
        </p:txBody>
      </p:sp>
      <p:sp>
        <p:nvSpPr>
          <p:cNvPr id="565" name="Shape 565"/>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Shape 567"/>
          <p:cNvSpPr/>
          <p:nvPr>
            <p:ph type="body" idx="13"/>
          </p:nvPr>
        </p:nvSpPr>
        <p:spPr>
          <a:xfrm>
            <a:off x="1644650" y="3186357"/>
            <a:ext cx="10352882" cy="4555636"/>
          </a:xfrm>
          <a:prstGeom prst="rect">
            <a:avLst/>
          </a:prstGeom>
        </p:spPr>
        <p:txBody>
          <a:bodyPr/>
          <a:lstStyle/>
          <a:p>
            <a:pPr algn="l">
              <a:lnSpc>
                <a:spcPts val="5200"/>
              </a:lnSpc>
              <a:defRPr sz="3200"/>
            </a:pPr>
            <a:r>
              <a:t>1. На проекте </a:t>
            </a:r>
            <a:r>
              <a:rPr b="1">
                <a:latin typeface="Helvetica Neue"/>
                <a:ea typeface="Helvetica Neue"/>
                <a:cs typeface="Helvetica Neue"/>
                <a:sym typeface="Helvetica Neue"/>
              </a:rPr>
              <a:t>много страниц</a:t>
            </a:r>
          </a:p>
          <a:p>
            <a:pPr algn="l">
              <a:lnSpc>
                <a:spcPts val="5200"/>
              </a:lnSpc>
              <a:defRPr sz="3200"/>
            </a:pPr>
          </a:p>
          <a:p>
            <a:pPr algn="l">
              <a:lnSpc>
                <a:spcPts val="5200"/>
              </a:lnSpc>
              <a:defRPr sz="3200"/>
            </a:pPr>
            <a:r>
              <a:t>2. Страницы собираются из простых </a:t>
            </a:r>
            <a:r>
              <a:rPr b="1">
                <a:latin typeface="Helvetica Neue"/>
                <a:ea typeface="Helvetica Neue"/>
                <a:cs typeface="Helvetica Neue"/>
                <a:sym typeface="Helvetica Neue"/>
              </a:rPr>
              <a:t>базовых элементов</a:t>
            </a:r>
            <a:r>
              <a:t>.</a:t>
            </a:r>
          </a:p>
          <a:p>
            <a:pPr algn="l">
              <a:lnSpc>
                <a:spcPts val="5200"/>
              </a:lnSpc>
              <a:defRPr sz="3200"/>
            </a:pPr>
          </a:p>
          <a:p>
            <a:pPr algn="l">
              <a:lnSpc>
                <a:spcPts val="5200"/>
              </a:lnSpc>
              <a:defRPr sz="3200"/>
            </a:pPr>
            <a:r>
              <a:t>3. Никогда не будет </a:t>
            </a:r>
            <a:r>
              <a:rPr b="1">
                <a:latin typeface="Helvetica Neue"/>
                <a:ea typeface="Helvetica Neue"/>
                <a:cs typeface="Helvetica Neue"/>
                <a:sym typeface="Helvetica Neue"/>
              </a:rPr>
              <a:t>глобального</a:t>
            </a:r>
            <a:r>
              <a:t> </a:t>
            </a:r>
            <a:r>
              <a:rPr b="1">
                <a:latin typeface="Helvetica Neue"/>
                <a:ea typeface="Helvetica Neue"/>
                <a:cs typeface="Helvetica Neue"/>
                <a:sym typeface="Helvetica Neue"/>
              </a:rPr>
              <a:t>редизайна</a:t>
            </a:r>
            <a:r>
              <a:t>.</a:t>
            </a:r>
          </a:p>
          <a:p>
            <a:pPr algn="l">
              <a:lnSpc>
                <a:spcPts val="5200"/>
              </a:lnSpc>
              <a:defRPr sz="3200"/>
            </a:pPr>
          </a:p>
          <a:p>
            <a:pPr algn="l">
              <a:lnSpc>
                <a:spcPts val="5200"/>
              </a:lnSpc>
              <a:defRPr sz="3200"/>
            </a:pPr>
            <a:r>
              <a:t>4. Типизация страниц </a:t>
            </a:r>
            <a:r>
              <a:rPr b="1">
                <a:latin typeface="Helvetica Neue"/>
                <a:ea typeface="Helvetica Neue"/>
                <a:cs typeface="Helvetica Neue"/>
                <a:sym typeface="Helvetica Neue"/>
              </a:rPr>
              <a:t>окупается скоростью</a:t>
            </a:r>
            <a:r>
              <a:t> их внедрения.</a:t>
            </a:r>
          </a:p>
        </p:txBody>
      </p:sp>
      <p:sp>
        <p:nvSpPr>
          <p:cNvPr id="568" name="Shape 568"/>
          <p:cNvSpPr/>
          <p:nvPr>
            <p:ph type="body" idx="15"/>
          </p:nvPr>
        </p:nvSpPr>
        <p:spPr>
          <a:xfrm>
            <a:off x="850900" y="9296400"/>
            <a:ext cx="4336286" cy="304800"/>
          </a:xfrm>
          <a:prstGeom prst="rect">
            <a:avLst/>
          </a:prstGeom>
        </p:spPr>
        <p:txBody>
          <a:bodyPr/>
          <a:lstStyle/>
          <a:p>
            <a:pPr/>
            <a:r>
              <a:t>css-фреймворки</a:t>
            </a:r>
          </a:p>
        </p:txBody>
      </p:sp>
      <p:sp>
        <p:nvSpPr>
          <p:cNvPr id="569" name="Shape 569"/>
          <p:cNvSpPr/>
          <p:nvPr>
            <p:ph type="title"/>
          </p:nvPr>
        </p:nvSpPr>
        <p:spPr>
          <a:xfrm>
            <a:off x="1670050" y="338294"/>
            <a:ext cx="9677400" cy="2013298"/>
          </a:xfrm>
          <a:prstGeom prst="rect">
            <a:avLst/>
          </a:prstGeom>
        </p:spPr>
        <p:txBody>
          <a:bodyPr/>
          <a:lstStyle>
            <a:lvl1pPr>
              <a:defRPr sz="4800"/>
            </a:lvl1pPr>
          </a:lstStyle>
          <a:p>
            <a:pPr/>
            <a:r>
              <a:t>Когда Bootstrap можно использовать</a:t>
            </a:r>
          </a:p>
        </p:txBody>
      </p:sp>
      <p:sp>
        <p:nvSpPr>
          <p:cNvPr id="570" name="Shape 570"/>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2" name="Shape 572"/>
          <p:cNvSpPr/>
          <p:nvPr>
            <p:ph type="body" idx="15"/>
          </p:nvPr>
        </p:nvSpPr>
        <p:spPr>
          <a:xfrm>
            <a:off x="850900" y="9296400"/>
            <a:ext cx="4336286" cy="304800"/>
          </a:xfrm>
          <a:prstGeom prst="rect">
            <a:avLst/>
          </a:prstGeom>
        </p:spPr>
        <p:txBody>
          <a:bodyPr/>
          <a:lstStyle/>
          <a:p>
            <a:pPr/>
            <a:r>
              <a:t>css-фреймворки</a:t>
            </a:r>
          </a:p>
        </p:txBody>
      </p:sp>
      <p:sp>
        <p:nvSpPr>
          <p:cNvPr id="573" name="Shape 573"/>
          <p:cNvSpPr/>
          <p:nvPr>
            <p:ph type="title"/>
          </p:nvPr>
        </p:nvSpPr>
        <p:spPr>
          <a:xfrm>
            <a:off x="1663700" y="3180928"/>
            <a:ext cx="9677400" cy="3391744"/>
          </a:xfrm>
          <a:prstGeom prst="rect">
            <a:avLst/>
          </a:prstGeom>
        </p:spPr>
        <p:txBody>
          <a:bodyPr/>
          <a:lstStyle>
            <a:lvl1pPr>
              <a:defRPr sz="6600"/>
            </a:lvl1pPr>
          </a:lstStyle>
          <a:p>
            <a:pPr/>
            <a:r>
              <a:t>Вопросы?</a:t>
            </a:r>
          </a:p>
        </p:txBody>
      </p:sp>
      <p:sp>
        <p:nvSpPr>
          <p:cNvPr id="574" name="Shape 574"/>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body" idx="15"/>
          </p:nvPr>
        </p:nvSpPr>
        <p:spPr>
          <a:xfrm>
            <a:off x="850900" y="9296400"/>
            <a:ext cx="4336286" cy="304800"/>
          </a:xfrm>
          <a:prstGeom prst="rect">
            <a:avLst/>
          </a:prstGeom>
        </p:spPr>
        <p:txBody>
          <a:bodyPr/>
          <a:lstStyle/>
          <a:p>
            <a:pPr/>
            <a:r>
              <a:t>Javascript</a:t>
            </a:r>
          </a:p>
        </p:txBody>
      </p:sp>
      <p:sp>
        <p:nvSpPr>
          <p:cNvPr id="577" name="Shape 577"/>
          <p:cNvSpPr/>
          <p:nvPr>
            <p:ph type="ctrTitle"/>
          </p:nvPr>
        </p:nvSpPr>
        <p:spPr>
          <a:xfrm>
            <a:off x="3365500" y="3088910"/>
            <a:ext cx="6261100" cy="2029190"/>
          </a:xfrm>
          <a:prstGeom prst="rect">
            <a:avLst/>
          </a:prstGeom>
        </p:spPr>
        <p:txBody>
          <a:bodyPr/>
          <a:lstStyle>
            <a:lvl1pPr>
              <a:defRPr b="1">
                <a:latin typeface="Helvetica Neue"/>
                <a:ea typeface="Helvetica Neue"/>
                <a:cs typeface="Helvetica Neue"/>
                <a:sym typeface="Helvetica Neue"/>
              </a:defRPr>
            </a:lvl1pPr>
          </a:lstStyle>
          <a:p>
            <a:pPr/>
            <a:r>
              <a:t>Javascript</a:t>
            </a:r>
          </a:p>
        </p:txBody>
      </p:sp>
      <p:sp>
        <p:nvSpPr>
          <p:cNvPr id="578" name="Shape 578"/>
          <p:cNvSpPr/>
          <p:nvPr>
            <p:ph type="subTitle" sz="quarter" idx="1"/>
          </p:nvPr>
        </p:nvSpPr>
        <p:spPr>
          <a:prstGeom prst="rect">
            <a:avLst/>
          </a:prstGeom>
        </p:spPr>
        <p:txBody>
          <a:bodyPr/>
          <a:lstStyle/>
          <a:p>
            <a:pPr/>
            <a:r>
              <a:t>Алексей Ульянов</a:t>
            </a:r>
          </a:p>
        </p:txBody>
      </p:sp>
      <p:sp>
        <p:nvSpPr>
          <p:cNvPr id="579" name="Shape 5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0" name="logo.png"/>
          <p:cNvPicPr>
            <a:picLocks noChangeAspect="1"/>
          </p:cNvPicPr>
          <p:nvPr/>
        </p:nvPicPr>
        <p:blipFill>
          <a:blip r:embed="rId2">
            <a:extLst/>
          </a:blip>
          <a:stretch>
            <a:fillRect/>
          </a:stretch>
        </p:blipFill>
        <p:spPr>
          <a:xfrm>
            <a:off x="5812028" y="1257300"/>
            <a:ext cx="1362733" cy="1271884"/>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2" name="Shape 582"/>
          <p:cNvSpPr/>
          <p:nvPr>
            <p:ph type="body" idx="15"/>
          </p:nvPr>
        </p:nvSpPr>
        <p:spPr>
          <a:xfrm>
            <a:off x="850900" y="9296400"/>
            <a:ext cx="4336286" cy="304800"/>
          </a:xfrm>
          <a:prstGeom prst="rect">
            <a:avLst/>
          </a:prstGeom>
        </p:spPr>
        <p:txBody>
          <a:bodyPr/>
          <a:lstStyle/>
          <a:p>
            <a:pPr/>
            <a:r>
              <a:t>Javascript</a:t>
            </a:r>
          </a:p>
        </p:txBody>
      </p:sp>
      <p:sp>
        <p:nvSpPr>
          <p:cNvPr id="583" name="Shape 583"/>
          <p:cNvSpPr/>
          <p:nvPr>
            <p:ph type="title"/>
          </p:nvPr>
        </p:nvSpPr>
        <p:spPr>
          <a:xfrm>
            <a:off x="1663700" y="3180928"/>
            <a:ext cx="9677400" cy="3391744"/>
          </a:xfrm>
          <a:prstGeom prst="rect">
            <a:avLst/>
          </a:prstGeom>
        </p:spPr>
        <p:txBody>
          <a:bodyPr/>
          <a:lstStyle>
            <a:lvl1pPr>
              <a:defRPr sz="6600"/>
            </a:lvl1pPr>
          </a:lstStyle>
          <a:p>
            <a:pPr/>
            <a:r>
              <a:t>Что такое JavaScript?</a:t>
            </a:r>
          </a:p>
        </p:txBody>
      </p:sp>
      <p:sp>
        <p:nvSpPr>
          <p:cNvPr id="584" name="Shape 584"/>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Shape 586"/>
          <p:cNvSpPr/>
          <p:nvPr>
            <p:ph type="body" idx="15"/>
          </p:nvPr>
        </p:nvSpPr>
        <p:spPr>
          <a:xfrm>
            <a:off x="850900" y="9296400"/>
            <a:ext cx="4336286" cy="304800"/>
          </a:xfrm>
          <a:prstGeom prst="rect">
            <a:avLst/>
          </a:prstGeom>
        </p:spPr>
        <p:txBody>
          <a:bodyPr/>
          <a:lstStyle/>
          <a:p>
            <a:pPr/>
            <a:r>
              <a:t>Javascript</a:t>
            </a:r>
          </a:p>
        </p:txBody>
      </p:sp>
      <p:sp>
        <p:nvSpPr>
          <p:cNvPr id="587" name="Shape 587"/>
          <p:cNvSpPr/>
          <p:nvPr>
            <p:ph type="title"/>
          </p:nvPr>
        </p:nvSpPr>
        <p:spPr>
          <a:xfrm>
            <a:off x="1670050" y="2226344"/>
            <a:ext cx="9677400" cy="5300912"/>
          </a:xfrm>
          <a:prstGeom prst="rect">
            <a:avLst/>
          </a:prstGeom>
        </p:spPr>
        <p:txBody>
          <a:bodyPr/>
          <a:lstStyle>
            <a:lvl1pPr>
              <a:defRPr sz="3900"/>
            </a:lvl1pPr>
          </a:lstStyle>
          <a:p>
            <a:pPr/>
            <a:r>
              <a:t>JavaScript — прототипно-ориентированный сценарный язык программирования</a:t>
            </a:r>
          </a:p>
        </p:txBody>
      </p:sp>
      <p:sp>
        <p:nvSpPr>
          <p:cNvPr id="588" name="Shape 588"/>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ph type="body" idx="15"/>
          </p:nvPr>
        </p:nvSpPr>
        <p:spPr>
          <a:xfrm>
            <a:off x="850900" y="9296400"/>
            <a:ext cx="4336286" cy="304800"/>
          </a:xfrm>
          <a:prstGeom prst="rect">
            <a:avLst/>
          </a:prstGeom>
        </p:spPr>
        <p:txBody>
          <a:bodyPr/>
          <a:lstStyle/>
          <a:p>
            <a:pPr/>
            <a:r>
              <a:t>Javascript</a:t>
            </a:r>
          </a:p>
        </p:txBody>
      </p:sp>
      <p:sp>
        <p:nvSpPr>
          <p:cNvPr id="591" name="Shape 591"/>
          <p:cNvSpPr/>
          <p:nvPr>
            <p:ph type="title"/>
          </p:nvPr>
        </p:nvSpPr>
        <p:spPr>
          <a:xfrm>
            <a:off x="1670050" y="2226344"/>
            <a:ext cx="9677400" cy="5300912"/>
          </a:xfrm>
          <a:prstGeom prst="rect">
            <a:avLst/>
          </a:prstGeom>
        </p:spPr>
        <p:txBody>
          <a:bodyPr/>
          <a:lstStyle/>
          <a:p>
            <a:pPr>
              <a:defRPr sz="3600"/>
            </a:pPr>
            <a:r>
              <a:t>JavaScript может выполняться не только в браузере, а </a:t>
            </a:r>
            <a:r>
              <a:rPr b="1">
                <a:latin typeface="Helvetica Neue"/>
                <a:ea typeface="Helvetica Neue"/>
                <a:cs typeface="Helvetica Neue"/>
                <a:sym typeface="Helvetica Neue"/>
              </a:rPr>
              <a:t>где угодно</a:t>
            </a:r>
            <a:r>
              <a:t>, нужна лишь специальная программа – </a:t>
            </a:r>
            <a:r>
              <a:rPr b="1">
                <a:latin typeface="Helvetica Neue"/>
                <a:ea typeface="Helvetica Neue"/>
                <a:cs typeface="Helvetica Neue"/>
                <a:sym typeface="Helvetica Neue"/>
              </a:rPr>
              <a:t>интерпретатор</a:t>
            </a:r>
            <a:r>
              <a:t>. </a:t>
            </a:r>
          </a:p>
          <a:p>
            <a:pPr>
              <a:defRPr sz="3600"/>
            </a:pPr>
          </a:p>
          <a:p>
            <a:pPr>
              <a:defRPr sz="3600"/>
            </a:pPr>
            <a:r>
              <a:t>Процесс выполнения скрипта называют «</a:t>
            </a:r>
            <a:r>
              <a:rPr b="1">
                <a:latin typeface="Helvetica Neue"/>
                <a:ea typeface="Helvetica Neue"/>
                <a:cs typeface="Helvetica Neue"/>
                <a:sym typeface="Helvetica Neue"/>
              </a:rPr>
              <a:t>интерпретацией</a:t>
            </a:r>
            <a:r>
              <a:t>».</a:t>
            </a:r>
          </a:p>
        </p:txBody>
      </p:sp>
      <p:sp>
        <p:nvSpPr>
          <p:cNvPr id="592" name="Shape 592"/>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body" idx="15"/>
          </p:nvPr>
        </p:nvSpPr>
        <p:spPr>
          <a:xfrm>
            <a:off x="850900" y="9296400"/>
            <a:ext cx="4336286" cy="304800"/>
          </a:xfrm>
          <a:prstGeom prst="rect">
            <a:avLst/>
          </a:prstGeom>
        </p:spPr>
        <p:txBody>
          <a:bodyPr/>
          <a:lstStyle/>
          <a:p>
            <a:pPr/>
            <a:r>
              <a:t>css-фреймворки</a:t>
            </a:r>
          </a:p>
        </p:txBody>
      </p:sp>
      <p:sp>
        <p:nvSpPr>
          <p:cNvPr id="420" name="Shape 420"/>
          <p:cNvSpPr/>
          <p:nvPr>
            <p:ph type="title"/>
          </p:nvPr>
        </p:nvSpPr>
        <p:spPr>
          <a:xfrm>
            <a:off x="1670050" y="1377602"/>
            <a:ext cx="9677400" cy="6998396"/>
          </a:xfrm>
          <a:prstGeom prst="rect">
            <a:avLst/>
          </a:prstGeom>
        </p:spPr>
        <p:txBody>
          <a:bodyPr/>
          <a:lstStyle/>
          <a:p>
            <a:pPr>
              <a:defRPr sz="4800"/>
            </a:pPr>
            <a:r>
              <a:t>Для начала, давайте поймём </a:t>
            </a:r>
          </a:p>
          <a:p>
            <a:pPr>
              <a:defRPr sz="4800"/>
            </a:pPr>
            <a:r>
              <a:t>в чём различия в понятиях «</a:t>
            </a:r>
            <a:r>
              <a:rPr b="1">
                <a:latin typeface="Helvetica Neue"/>
                <a:ea typeface="Helvetica Neue"/>
                <a:cs typeface="Helvetica Neue"/>
                <a:sym typeface="Helvetica Neue"/>
              </a:rPr>
              <a:t>фреймворк</a:t>
            </a:r>
            <a:r>
              <a:t>» и «</a:t>
            </a:r>
            <a:r>
              <a:rPr b="1">
                <a:latin typeface="Helvetica Neue"/>
                <a:ea typeface="Helvetica Neue"/>
                <a:cs typeface="Helvetica Neue"/>
                <a:sym typeface="Helvetica Neue"/>
              </a:rPr>
              <a:t>библиотека</a:t>
            </a:r>
            <a:r>
              <a:t>»</a:t>
            </a:r>
          </a:p>
        </p:txBody>
      </p:sp>
      <p:sp>
        <p:nvSpPr>
          <p:cNvPr id="421" name="Shape 421"/>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Shape 594"/>
          <p:cNvSpPr/>
          <p:nvPr>
            <p:ph type="body" idx="15"/>
          </p:nvPr>
        </p:nvSpPr>
        <p:spPr>
          <a:xfrm>
            <a:off x="850900" y="9296400"/>
            <a:ext cx="4336286" cy="304800"/>
          </a:xfrm>
          <a:prstGeom prst="rect">
            <a:avLst/>
          </a:prstGeom>
        </p:spPr>
        <p:txBody>
          <a:bodyPr/>
          <a:lstStyle/>
          <a:p>
            <a:pPr/>
            <a:r>
              <a:t>Javascript</a:t>
            </a:r>
          </a:p>
        </p:txBody>
      </p:sp>
      <p:sp>
        <p:nvSpPr>
          <p:cNvPr id="595" name="Shape 595"/>
          <p:cNvSpPr/>
          <p:nvPr>
            <p:ph type="title"/>
          </p:nvPr>
        </p:nvSpPr>
        <p:spPr>
          <a:xfrm>
            <a:off x="1670050" y="-1253456"/>
            <a:ext cx="9677400" cy="5300912"/>
          </a:xfrm>
          <a:prstGeom prst="rect">
            <a:avLst/>
          </a:prstGeom>
        </p:spPr>
        <p:txBody>
          <a:bodyPr/>
          <a:lstStyle>
            <a:lvl1pPr>
              <a:defRPr sz="3600"/>
            </a:lvl1pPr>
          </a:lstStyle>
          <a:p>
            <a:pPr/>
            <a:r>
              <a:t>Большинство возможностей JavaScript в браузере ограничено текущим окном и страницей.</a:t>
            </a:r>
          </a:p>
        </p:txBody>
      </p:sp>
      <p:sp>
        <p:nvSpPr>
          <p:cNvPr id="596" name="Shape 596"/>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pic>
        <p:nvPicPr>
          <p:cNvPr id="597" name="pasted-image.png"/>
          <p:cNvPicPr>
            <a:picLocks noChangeAspect="1"/>
          </p:cNvPicPr>
          <p:nvPr/>
        </p:nvPicPr>
        <p:blipFill>
          <a:blip r:embed="rId2">
            <a:extLst/>
          </a:blip>
          <a:stretch>
            <a:fillRect/>
          </a:stretch>
        </p:blipFill>
        <p:spPr>
          <a:xfrm>
            <a:off x="2760145" y="2908300"/>
            <a:ext cx="7484510" cy="5943983"/>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ph type="body" idx="13"/>
          </p:nvPr>
        </p:nvSpPr>
        <p:spPr>
          <a:xfrm>
            <a:off x="1644650" y="4676319"/>
            <a:ext cx="10352882" cy="1575712"/>
          </a:xfrm>
          <a:prstGeom prst="rect">
            <a:avLst/>
          </a:prstGeom>
        </p:spPr>
        <p:txBody>
          <a:bodyPr/>
          <a:lstStyle>
            <a:lvl1pPr algn="l">
              <a:lnSpc>
                <a:spcPts val="5200"/>
              </a:lnSpc>
              <a:defRPr sz="3200"/>
            </a:lvl1pPr>
          </a:lstStyle>
          <a:p>
            <a:pPr/>
            <a:r>
              <a:t>1. Создавать новые HTML-теги, удалять существующие, менять стили элементов, прятать, показывать элементы и т.п.</a:t>
            </a:r>
          </a:p>
        </p:txBody>
      </p:sp>
      <p:sp>
        <p:nvSpPr>
          <p:cNvPr id="600" name="Shape 600"/>
          <p:cNvSpPr/>
          <p:nvPr>
            <p:ph type="body" idx="15"/>
          </p:nvPr>
        </p:nvSpPr>
        <p:spPr>
          <a:xfrm>
            <a:off x="850900" y="9296400"/>
            <a:ext cx="4336286" cy="304800"/>
          </a:xfrm>
          <a:prstGeom prst="rect">
            <a:avLst/>
          </a:prstGeom>
        </p:spPr>
        <p:txBody>
          <a:bodyPr/>
          <a:lstStyle/>
          <a:p>
            <a:pPr/>
            <a:r>
              <a:t>Javascript</a:t>
            </a:r>
          </a:p>
        </p:txBody>
      </p:sp>
      <p:sp>
        <p:nvSpPr>
          <p:cNvPr id="601" name="Shape 601"/>
          <p:cNvSpPr/>
          <p:nvPr>
            <p:ph type="title"/>
          </p:nvPr>
        </p:nvSpPr>
        <p:spPr>
          <a:xfrm>
            <a:off x="1670050" y="338294"/>
            <a:ext cx="9677400" cy="2013298"/>
          </a:xfrm>
          <a:prstGeom prst="rect">
            <a:avLst/>
          </a:prstGeom>
        </p:spPr>
        <p:txBody>
          <a:bodyPr/>
          <a:lstStyle>
            <a:lvl1pPr>
              <a:defRPr sz="6600"/>
            </a:lvl1pPr>
          </a:lstStyle>
          <a:p>
            <a:pPr/>
            <a:r>
              <a:t>Что умеет JavaScript?</a:t>
            </a:r>
          </a:p>
        </p:txBody>
      </p:sp>
      <p:sp>
        <p:nvSpPr>
          <p:cNvPr id="602" name="Shape 602"/>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hape 604"/>
          <p:cNvSpPr/>
          <p:nvPr>
            <p:ph type="body" idx="13"/>
          </p:nvPr>
        </p:nvSpPr>
        <p:spPr>
          <a:xfrm>
            <a:off x="1644650" y="4676319"/>
            <a:ext cx="10352882" cy="1575712"/>
          </a:xfrm>
          <a:prstGeom prst="rect">
            <a:avLst/>
          </a:prstGeom>
        </p:spPr>
        <p:txBody>
          <a:bodyPr/>
          <a:lstStyle>
            <a:lvl1pPr algn="l">
              <a:lnSpc>
                <a:spcPts val="5200"/>
              </a:lnSpc>
              <a:defRPr sz="3200"/>
            </a:lvl1pPr>
          </a:lstStyle>
          <a:p>
            <a:pPr/>
            <a:r>
              <a:t>2. Реагировать на действия посетителя, обрабатывать клики мыши, перемещения курсора, нажатия на клавиатуру и т.п.</a:t>
            </a:r>
          </a:p>
        </p:txBody>
      </p:sp>
      <p:sp>
        <p:nvSpPr>
          <p:cNvPr id="605" name="Shape 605"/>
          <p:cNvSpPr/>
          <p:nvPr>
            <p:ph type="body" idx="15"/>
          </p:nvPr>
        </p:nvSpPr>
        <p:spPr>
          <a:xfrm>
            <a:off x="850900" y="9296400"/>
            <a:ext cx="4336286" cy="304800"/>
          </a:xfrm>
          <a:prstGeom prst="rect">
            <a:avLst/>
          </a:prstGeom>
        </p:spPr>
        <p:txBody>
          <a:bodyPr/>
          <a:lstStyle/>
          <a:p>
            <a:pPr/>
            <a:r>
              <a:t>Javascript</a:t>
            </a:r>
          </a:p>
        </p:txBody>
      </p:sp>
      <p:sp>
        <p:nvSpPr>
          <p:cNvPr id="606" name="Shape 606"/>
          <p:cNvSpPr/>
          <p:nvPr>
            <p:ph type="title"/>
          </p:nvPr>
        </p:nvSpPr>
        <p:spPr>
          <a:xfrm>
            <a:off x="1670050" y="338294"/>
            <a:ext cx="9677400" cy="2013298"/>
          </a:xfrm>
          <a:prstGeom prst="rect">
            <a:avLst/>
          </a:prstGeom>
        </p:spPr>
        <p:txBody>
          <a:bodyPr/>
          <a:lstStyle>
            <a:lvl1pPr>
              <a:defRPr sz="6600"/>
            </a:lvl1pPr>
          </a:lstStyle>
          <a:p>
            <a:pPr/>
            <a:r>
              <a:t>Что умеет JavaScript?</a:t>
            </a:r>
          </a:p>
        </p:txBody>
      </p:sp>
      <p:sp>
        <p:nvSpPr>
          <p:cNvPr id="607" name="Shape 607"/>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body" idx="13"/>
          </p:nvPr>
        </p:nvSpPr>
        <p:spPr>
          <a:xfrm>
            <a:off x="1644650" y="4676319"/>
            <a:ext cx="10352882" cy="1575712"/>
          </a:xfrm>
          <a:prstGeom prst="rect">
            <a:avLst/>
          </a:prstGeom>
        </p:spPr>
        <p:txBody>
          <a:bodyPr/>
          <a:lstStyle>
            <a:lvl1pPr algn="l">
              <a:lnSpc>
                <a:spcPts val="5200"/>
              </a:lnSpc>
              <a:defRPr sz="3200"/>
            </a:lvl1pPr>
          </a:lstStyle>
          <a:p>
            <a:pPr/>
            <a:r>
              <a:t>3. Посылать запросы на сервер и загружать данные без перезагрузки страницы (эта технология называется "AJAX").</a:t>
            </a:r>
          </a:p>
        </p:txBody>
      </p:sp>
      <p:sp>
        <p:nvSpPr>
          <p:cNvPr id="610" name="Shape 610"/>
          <p:cNvSpPr/>
          <p:nvPr>
            <p:ph type="body" idx="15"/>
          </p:nvPr>
        </p:nvSpPr>
        <p:spPr>
          <a:xfrm>
            <a:off x="850900" y="9296400"/>
            <a:ext cx="4336286" cy="304800"/>
          </a:xfrm>
          <a:prstGeom prst="rect">
            <a:avLst/>
          </a:prstGeom>
        </p:spPr>
        <p:txBody>
          <a:bodyPr/>
          <a:lstStyle/>
          <a:p>
            <a:pPr/>
            <a:r>
              <a:t>Javascript</a:t>
            </a:r>
          </a:p>
        </p:txBody>
      </p:sp>
      <p:sp>
        <p:nvSpPr>
          <p:cNvPr id="611" name="Shape 611"/>
          <p:cNvSpPr/>
          <p:nvPr>
            <p:ph type="title"/>
          </p:nvPr>
        </p:nvSpPr>
        <p:spPr>
          <a:xfrm>
            <a:off x="1670050" y="338294"/>
            <a:ext cx="9677400" cy="2013298"/>
          </a:xfrm>
          <a:prstGeom prst="rect">
            <a:avLst/>
          </a:prstGeom>
        </p:spPr>
        <p:txBody>
          <a:bodyPr/>
          <a:lstStyle>
            <a:lvl1pPr>
              <a:defRPr sz="6600"/>
            </a:lvl1pPr>
          </a:lstStyle>
          <a:p>
            <a:pPr/>
            <a:r>
              <a:t>Что умеет JavaScript?</a:t>
            </a:r>
          </a:p>
        </p:txBody>
      </p:sp>
      <p:sp>
        <p:nvSpPr>
          <p:cNvPr id="612" name="Shape 612"/>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body" idx="13"/>
          </p:nvPr>
        </p:nvSpPr>
        <p:spPr>
          <a:xfrm>
            <a:off x="1644650" y="4428669"/>
            <a:ext cx="10352882" cy="2071012"/>
          </a:xfrm>
          <a:prstGeom prst="rect">
            <a:avLst/>
          </a:prstGeom>
        </p:spPr>
        <p:txBody>
          <a:bodyPr/>
          <a:lstStyle/>
          <a:p>
            <a:pPr algn="l">
              <a:lnSpc>
                <a:spcPts val="5200"/>
              </a:lnSpc>
              <a:defRPr sz="3200"/>
            </a:pPr>
            <a:r>
              <a:t>4. Получать и устанавливать cookie, запрашивать данные, выводить сообщения…</a:t>
            </a:r>
          </a:p>
          <a:p>
            <a:pPr algn="l">
              <a:lnSpc>
                <a:spcPts val="5200"/>
              </a:lnSpc>
              <a:defRPr sz="3200"/>
            </a:pPr>
          </a:p>
          <a:p>
            <a:pPr algn="l">
              <a:lnSpc>
                <a:spcPts val="5200"/>
              </a:lnSpc>
              <a:defRPr sz="3200"/>
            </a:pPr>
            <a:r>
              <a:t>и многое многое другое...</a:t>
            </a:r>
          </a:p>
        </p:txBody>
      </p:sp>
      <p:sp>
        <p:nvSpPr>
          <p:cNvPr id="615" name="Shape 615"/>
          <p:cNvSpPr/>
          <p:nvPr>
            <p:ph type="body" idx="15"/>
          </p:nvPr>
        </p:nvSpPr>
        <p:spPr>
          <a:xfrm>
            <a:off x="850900" y="9296400"/>
            <a:ext cx="4336286" cy="304800"/>
          </a:xfrm>
          <a:prstGeom prst="rect">
            <a:avLst/>
          </a:prstGeom>
        </p:spPr>
        <p:txBody>
          <a:bodyPr/>
          <a:lstStyle/>
          <a:p>
            <a:pPr/>
            <a:r>
              <a:t>Javascript</a:t>
            </a:r>
          </a:p>
        </p:txBody>
      </p:sp>
      <p:sp>
        <p:nvSpPr>
          <p:cNvPr id="616" name="Shape 616"/>
          <p:cNvSpPr/>
          <p:nvPr>
            <p:ph type="title"/>
          </p:nvPr>
        </p:nvSpPr>
        <p:spPr>
          <a:xfrm>
            <a:off x="1670050" y="338294"/>
            <a:ext cx="9677400" cy="2013298"/>
          </a:xfrm>
          <a:prstGeom prst="rect">
            <a:avLst/>
          </a:prstGeom>
        </p:spPr>
        <p:txBody>
          <a:bodyPr/>
          <a:lstStyle>
            <a:lvl1pPr>
              <a:defRPr sz="6600"/>
            </a:lvl1pPr>
          </a:lstStyle>
          <a:p>
            <a:pPr/>
            <a:r>
              <a:t>Что умеет JavaScript?</a:t>
            </a:r>
          </a:p>
        </p:txBody>
      </p:sp>
      <p:sp>
        <p:nvSpPr>
          <p:cNvPr id="617" name="Shape 617"/>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Shape 619"/>
          <p:cNvSpPr/>
          <p:nvPr>
            <p:ph type="body" idx="13"/>
          </p:nvPr>
        </p:nvSpPr>
        <p:spPr>
          <a:xfrm>
            <a:off x="1644650" y="3743606"/>
            <a:ext cx="10352882" cy="3441139"/>
          </a:xfrm>
          <a:prstGeom prst="rect">
            <a:avLst/>
          </a:prstGeom>
        </p:spPr>
        <p:txBody>
          <a:bodyPr/>
          <a:lstStyle/>
          <a:p>
            <a:pPr marL="564444" indent="-564444" algn="l">
              <a:lnSpc>
                <a:spcPts val="5700"/>
              </a:lnSpc>
              <a:buSzPct val="100000"/>
              <a:buAutoNum type="arabicPeriod" startAt="1"/>
              <a:defRPr sz="3600"/>
            </a:pPr>
            <a:r>
              <a:t>Полная интеграция с HTML/CSS.</a:t>
            </a:r>
          </a:p>
          <a:p>
            <a:pPr algn="l">
              <a:lnSpc>
                <a:spcPts val="5700"/>
              </a:lnSpc>
              <a:defRPr sz="3600"/>
            </a:pPr>
          </a:p>
          <a:p>
            <a:pPr marL="564444" indent="-564444" algn="l">
              <a:lnSpc>
                <a:spcPts val="5700"/>
              </a:lnSpc>
              <a:buSzPct val="100000"/>
              <a:buAutoNum type="arabicPeriod" startAt="2"/>
              <a:defRPr sz="3600"/>
            </a:pPr>
            <a:r>
              <a:t>Простые вещи делаются просто.</a:t>
            </a:r>
          </a:p>
          <a:p>
            <a:pPr algn="l">
              <a:lnSpc>
                <a:spcPts val="5700"/>
              </a:lnSpc>
              <a:defRPr sz="3600"/>
            </a:pPr>
          </a:p>
          <a:p>
            <a:pPr marL="564444" indent="-564444" algn="l">
              <a:lnSpc>
                <a:spcPts val="5700"/>
              </a:lnSpc>
              <a:buSzPct val="100000"/>
              <a:buAutoNum type="arabicPeriod" startAt="3"/>
              <a:defRPr sz="3600"/>
            </a:pPr>
            <a:r>
              <a:t>Поддерживается всеми распространёнными браузерами и включён по умолчанию.</a:t>
            </a:r>
          </a:p>
        </p:txBody>
      </p:sp>
      <p:sp>
        <p:nvSpPr>
          <p:cNvPr id="620" name="Shape 620"/>
          <p:cNvSpPr/>
          <p:nvPr>
            <p:ph type="body" idx="15"/>
          </p:nvPr>
        </p:nvSpPr>
        <p:spPr>
          <a:xfrm>
            <a:off x="850900" y="9296400"/>
            <a:ext cx="4336286" cy="304800"/>
          </a:xfrm>
          <a:prstGeom prst="rect">
            <a:avLst/>
          </a:prstGeom>
        </p:spPr>
        <p:txBody>
          <a:bodyPr/>
          <a:lstStyle/>
          <a:p>
            <a:pPr/>
            <a:r>
              <a:t>Javascript</a:t>
            </a:r>
          </a:p>
        </p:txBody>
      </p:sp>
      <p:sp>
        <p:nvSpPr>
          <p:cNvPr id="621" name="Shape 621"/>
          <p:cNvSpPr/>
          <p:nvPr>
            <p:ph type="title"/>
          </p:nvPr>
        </p:nvSpPr>
        <p:spPr>
          <a:xfrm>
            <a:off x="1670050" y="338294"/>
            <a:ext cx="9677400" cy="2013298"/>
          </a:xfrm>
          <a:prstGeom prst="rect">
            <a:avLst/>
          </a:prstGeom>
        </p:spPr>
        <p:txBody>
          <a:bodyPr/>
          <a:lstStyle>
            <a:lvl1pPr>
              <a:defRPr sz="5400"/>
            </a:lvl1pPr>
          </a:lstStyle>
          <a:p>
            <a:pPr/>
            <a:r>
              <a:t>В чём уникальность JavaScript?</a:t>
            </a:r>
          </a:p>
        </p:txBody>
      </p:sp>
      <p:sp>
        <p:nvSpPr>
          <p:cNvPr id="622" name="Shape 622"/>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4" name="Shape 624"/>
          <p:cNvSpPr/>
          <p:nvPr>
            <p:ph type="body" idx="15"/>
          </p:nvPr>
        </p:nvSpPr>
        <p:spPr>
          <a:xfrm>
            <a:off x="850900" y="9296400"/>
            <a:ext cx="4336286" cy="304800"/>
          </a:xfrm>
          <a:prstGeom prst="rect">
            <a:avLst/>
          </a:prstGeom>
        </p:spPr>
        <p:txBody>
          <a:bodyPr/>
          <a:lstStyle/>
          <a:p>
            <a:pPr/>
            <a:r>
              <a:t>Javascript</a:t>
            </a:r>
          </a:p>
        </p:txBody>
      </p:sp>
      <p:sp>
        <p:nvSpPr>
          <p:cNvPr id="625" name="Shape 625"/>
          <p:cNvSpPr/>
          <p:nvPr>
            <p:ph type="title"/>
          </p:nvPr>
        </p:nvSpPr>
        <p:spPr>
          <a:xfrm>
            <a:off x="1670050" y="2226344"/>
            <a:ext cx="9677400" cy="5300912"/>
          </a:xfrm>
          <a:prstGeom prst="rect">
            <a:avLst/>
          </a:prstGeom>
        </p:spPr>
        <p:txBody>
          <a:bodyPr/>
          <a:lstStyle>
            <a:lvl1pPr>
              <a:defRPr sz="5600"/>
            </a:lvl1pPr>
          </a:lstStyle>
          <a:p>
            <a:pPr/>
            <a:r>
              <a:t>JavaScript это будущее web</a:t>
            </a:r>
          </a:p>
        </p:txBody>
      </p:sp>
      <p:sp>
        <p:nvSpPr>
          <p:cNvPr id="626" name="Shape 626"/>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hape 628"/>
          <p:cNvSpPr/>
          <p:nvPr>
            <p:ph type="body" idx="15"/>
          </p:nvPr>
        </p:nvSpPr>
        <p:spPr>
          <a:xfrm>
            <a:off x="850900" y="9296400"/>
            <a:ext cx="4336286" cy="304800"/>
          </a:xfrm>
          <a:prstGeom prst="rect">
            <a:avLst/>
          </a:prstGeom>
        </p:spPr>
        <p:txBody>
          <a:bodyPr/>
          <a:lstStyle/>
          <a:p>
            <a:pPr/>
            <a:r>
              <a:t>Javascript</a:t>
            </a:r>
          </a:p>
        </p:txBody>
      </p:sp>
      <p:sp>
        <p:nvSpPr>
          <p:cNvPr id="629" name="Shape 629"/>
          <p:cNvSpPr/>
          <p:nvPr>
            <p:ph type="title"/>
          </p:nvPr>
        </p:nvSpPr>
        <p:spPr>
          <a:xfrm>
            <a:off x="1663700" y="3180928"/>
            <a:ext cx="9677400" cy="3391744"/>
          </a:xfrm>
          <a:prstGeom prst="rect">
            <a:avLst/>
          </a:prstGeom>
        </p:spPr>
        <p:txBody>
          <a:bodyPr/>
          <a:lstStyle>
            <a:lvl1pPr>
              <a:defRPr sz="6600"/>
            </a:lvl1pPr>
          </a:lstStyle>
          <a:p>
            <a:pPr/>
            <a:r>
              <a:t>Вопросы?</a:t>
            </a:r>
          </a:p>
        </p:txBody>
      </p:sp>
      <p:sp>
        <p:nvSpPr>
          <p:cNvPr id="630" name="Shape 630"/>
          <p:cNvSpPr/>
          <p:nvPr>
            <p:ph type="sldNum" sz="quarter" idx="2"/>
          </p:nvPr>
        </p:nvSpPr>
        <p:spPr>
          <a:xfrm>
            <a:off x="11336054" y="9296400"/>
            <a:ext cx="382626"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body" idx="14"/>
          </p:nvPr>
        </p:nvSpPr>
        <p:spPr>
          <a:xfrm>
            <a:off x="1564754" y="4253867"/>
            <a:ext cx="9887992" cy="1766566"/>
          </a:xfrm>
          <a:prstGeom prst="rect">
            <a:avLst/>
          </a:prstGeom>
        </p:spPr>
        <p:txBody>
          <a:bodyPr/>
          <a:lstStyle/>
          <a:p>
            <a:pPr algn="l">
              <a:lnSpc>
                <a:spcPts val="5700"/>
              </a:lnSpc>
              <a:defRPr b="0" sz="3600">
                <a:latin typeface="Helvetica Neue Light"/>
                <a:ea typeface="Helvetica Neue Light"/>
                <a:cs typeface="Helvetica Neue Light"/>
                <a:sym typeface="Helvetica Neue Light"/>
              </a:defRPr>
            </a:pPr>
            <a:r>
              <a:rPr b="1">
                <a:latin typeface="Helvetica Neue"/>
                <a:ea typeface="Helvetica Neue"/>
                <a:cs typeface="Helvetica Neue"/>
                <a:sym typeface="Helvetica Neue"/>
              </a:rPr>
              <a:t>Платформа</a:t>
            </a:r>
            <a:r>
              <a:t>, определяющая структуру, облегчающая разработку и объединение разных компонентов большого ПО.</a:t>
            </a:r>
          </a:p>
        </p:txBody>
      </p:sp>
      <p:sp>
        <p:nvSpPr>
          <p:cNvPr id="424" name="Shape 424"/>
          <p:cNvSpPr/>
          <p:nvPr>
            <p:ph type="body" idx="15"/>
          </p:nvPr>
        </p:nvSpPr>
        <p:spPr>
          <a:xfrm>
            <a:off x="850900" y="9296400"/>
            <a:ext cx="4336286" cy="304800"/>
          </a:xfrm>
          <a:prstGeom prst="rect">
            <a:avLst/>
          </a:prstGeom>
        </p:spPr>
        <p:txBody>
          <a:bodyPr/>
          <a:lstStyle/>
          <a:p>
            <a:pPr/>
            <a:r>
              <a:t>css-фреймворки</a:t>
            </a:r>
          </a:p>
        </p:txBody>
      </p:sp>
      <p:sp>
        <p:nvSpPr>
          <p:cNvPr id="425" name="Shape 425"/>
          <p:cNvSpPr/>
          <p:nvPr>
            <p:ph type="title"/>
          </p:nvPr>
        </p:nvSpPr>
        <p:spPr>
          <a:xfrm>
            <a:off x="1564754" y="2898775"/>
            <a:ext cx="9677401" cy="1092200"/>
          </a:xfrm>
          <a:prstGeom prst="rect">
            <a:avLst/>
          </a:prstGeom>
        </p:spPr>
        <p:txBody>
          <a:bodyPr/>
          <a:lstStyle/>
          <a:p>
            <a:pPr/>
            <a:r>
              <a:t>Фреймворк</a:t>
            </a:r>
          </a:p>
        </p:txBody>
      </p:sp>
      <p:sp>
        <p:nvSpPr>
          <p:cNvPr id="426" name="Shape 426"/>
          <p:cNvSpPr/>
          <p:nvPr>
            <p:ph type="sldNum" sz="quarter" idx="2"/>
          </p:nvPr>
        </p:nvSpPr>
        <p:spPr>
          <a:xfrm>
            <a:off x="11403135" y="9296400"/>
            <a:ext cx="248464"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body" idx="14"/>
          </p:nvPr>
        </p:nvSpPr>
        <p:spPr>
          <a:xfrm>
            <a:off x="1564754" y="4533267"/>
            <a:ext cx="9887992" cy="1207766"/>
          </a:xfrm>
          <a:prstGeom prst="rect">
            <a:avLst/>
          </a:prstGeom>
        </p:spPr>
        <p:txBody>
          <a:bodyPr/>
          <a:lstStyle/>
          <a:p>
            <a:pPr algn="l">
              <a:lnSpc>
                <a:spcPts val="5700"/>
              </a:lnSpc>
              <a:defRPr b="0" sz="3600">
                <a:latin typeface="Helvetica Neue Light"/>
                <a:ea typeface="Helvetica Neue Light"/>
                <a:cs typeface="Helvetica Neue Light"/>
                <a:sym typeface="Helvetica Neue Light"/>
              </a:defRPr>
            </a:pPr>
            <a:r>
              <a:rPr b="1">
                <a:latin typeface="Helvetica Neue"/>
                <a:ea typeface="Helvetica Neue"/>
                <a:cs typeface="Helvetica Neue"/>
                <a:sym typeface="Helvetica Neue"/>
              </a:rPr>
              <a:t>Сборник подпрограмм или объектов</a:t>
            </a:r>
            <a:r>
              <a:t>, используемых для разработки ПО.</a:t>
            </a:r>
          </a:p>
        </p:txBody>
      </p:sp>
      <p:sp>
        <p:nvSpPr>
          <p:cNvPr id="429" name="Shape 429"/>
          <p:cNvSpPr/>
          <p:nvPr>
            <p:ph type="body" idx="15"/>
          </p:nvPr>
        </p:nvSpPr>
        <p:spPr>
          <a:xfrm>
            <a:off x="850900" y="9296400"/>
            <a:ext cx="4336286" cy="304800"/>
          </a:xfrm>
          <a:prstGeom prst="rect">
            <a:avLst/>
          </a:prstGeom>
        </p:spPr>
        <p:txBody>
          <a:bodyPr/>
          <a:lstStyle/>
          <a:p>
            <a:pPr/>
            <a:r>
              <a:t>css-фреймворки</a:t>
            </a:r>
          </a:p>
        </p:txBody>
      </p:sp>
      <p:sp>
        <p:nvSpPr>
          <p:cNvPr id="430" name="Shape 430"/>
          <p:cNvSpPr/>
          <p:nvPr>
            <p:ph type="title"/>
          </p:nvPr>
        </p:nvSpPr>
        <p:spPr>
          <a:xfrm>
            <a:off x="1564754" y="2898775"/>
            <a:ext cx="9677401" cy="1092200"/>
          </a:xfrm>
          <a:prstGeom prst="rect">
            <a:avLst/>
          </a:prstGeom>
        </p:spPr>
        <p:txBody>
          <a:bodyPr/>
          <a:lstStyle/>
          <a:p>
            <a:pPr/>
            <a:r>
              <a:t>Библиотека</a:t>
            </a:r>
          </a:p>
        </p:txBody>
      </p:sp>
      <p:sp>
        <p:nvSpPr>
          <p:cNvPr id="431" name="Shape 431"/>
          <p:cNvSpPr/>
          <p:nvPr>
            <p:ph type="sldNum" sz="quarter" idx="2"/>
          </p:nvPr>
        </p:nvSpPr>
        <p:spPr>
          <a:xfrm>
            <a:off x="11403135" y="9296400"/>
            <a:ext cx="248464"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body" idx="14"/>
          </p:nvPr>
        </p:nvSpPr>
        <p:spPr>
          <a:xfrm>
            <a:off x="1558404" y="4418053"/>
            <a:ext cx="9887992" cy="2327194"/>
          </a:xfrm>
          <a:prstGeom prst="rect">
            <a:avLst/>
          </a:prstGeom>
        </p:spPr>
        <p:txBody>
          <a:bodyPr/>
          <a:lstStyle/>
          <a:p>
            <a:pPr algn="l">
              <a:lnSpc>
                <a:spcPts val="5700"/>
              </a:lnSpc>
              <a:defRPr b="0" sz="3600">
                <a:latin typeface="Helvetica Neue Light"/>
                <a:ea typeface="Helvetica Neue Light"/>
                <a:cs typeface="Helvetica Neue Light"/>
                <a:sym typeface="Helvetica Neue Light"/>
              </a:defRPr>
            </a:pPr>
            <a:r>
              <a:t>Создан для </a:t>
            </a:r>
            <a:r>
              <a:rPr b="1">
                <a:latin typeface="Helvetica Neue"/>
                <a:ea typeface="Helvetica Neue"/>
                <a:cs typeface="Helvetica Neue"/>
                <a:sym typeface="Helvetica Neue"/>
              </a:rPr>
              <a:t>упрощения работы верстальщика</a:t>
            </a:r>
            <a:r>
              <a:t>, быстроты разработки </a:t>
            </a:r>
          </a:p>
          <a:p>
            <a:pPr algn="l">
              <a:lnSpc>
                <a:spcPts val="5700"/>
              </a:lnSpc>
              <a:defRPr b="0" sz="3600">
                <a:latin typeface="Helvetica Neue Light"/>
                <a:ea typeface="Helvetica Neue Light"/>
                <a:cs typeface="Helvetica Neue Light"/>
                <a:sym typeface="Helvetica Neue Light"/>
              </a:defRPr>
            </a:pPr>
            <a:r>
              <a:t>и исключения максимально возможного числа ошибок вёрстки.</a:t>
            </a:r>
          </a:p>
        </p:txBody>
      </p:sp>
      <p:sp>
        <p:nvSpPr>
          <p:cNvPr id="434" name="Shape 434"/>
          <p:cNvSpPr/>
          <p:nvPr>
            <p:ph type="body" idx="15"/>
          </p:nvPr>
        </p:nvSpPr>
        <p:spPr>
          <a:xfrm>
            <a:off x="850900" y="9296400"/>
            <a:ext cx="4336286" cy="304800"/>
          </a:xfrm>
          <a:prstGeom prst="rect">
            <a:avLst/>
          </a:prstGeom>
        </p:spPr>
        <p:txBody>
          <a:bodyPr/>
          <a:lstStyle/>
          <a:p>
            <a:pPr/>
            <a:r>
              <a:t>css-фреймворки</a:t>
            </a:r>
          </a:p>
        </p:txBody>
      </p:sp>
      <p:sp>
        <p:nvSpPr>
          <p:cNvPr id="435" name="Shape 435"/>
          <p:cNvSpPr/>
          <p:nvPr>
            <p:ph type="title"/>
          </p:nvPr>
        </p:nvSpPr>
        <p:spPr>
          <a:xfrm>
            <a:off x="1564754" y="2898775"/>
            <a:ext cx="9677401" cy="1092200"/>
          </a:xfrm>
          <a:prstGeom prst="rect">
            <a:avLst/>
          </a:prstGeom>
        </p:spPr>
        <p:txBody>
          <a:bodyPr/>
          <a:lstStyle/>
          <a:p>
            <a:pPr/>
            <a:r>
              <a:t>CSS-фреймворк</a:t>
            </a:r>
          </a:p>
        </p:txBody>
      </p:sp>
      <p:sp>
        <p:nvSpPr>
          <p:cNvPr id="436" name="Shape 436"/>
          <p:cNvSpPr/>
          <p:nvPr>
            <p:ph type="sldNum" sz="quarter" idx="2"/>
          </p:nvPr>
        </p:nvSpPr>
        <p:spPr>
          <a:xfrm>
            <a:off x="11403135" y="9296400"/>
            <a:ext cx="248464" cy="386944"/>
          </a:xfrm>
          <a:prstGeom prst="rect">
            <a:avLst/>
          </a:prstGeom>
          <a:extLst>
            <a:ext uri="{C572A759-6A51-4108-AA02-DFA0A04FC94B}">
              <ma14:wrappingTextBoxFlag xmlns:ma14="http://schemas.microsoft.com/office/mac/drawingml/2011/main" val="1"/>
            </a:ext>
          </a:extLst>
        </p:spPr>
        <p:txBody>
          <a:bodyPr/>
          <a:lstStyle>
            <a:lvl1pPr>
              <a:defRPr sz="1900"/>
            </a:lvl1p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body" idx="15"/>
          </p:nvPr>
        </p:nvSpPr>
        <p:spPr>
          <a:xfrm>
            <a:off x="850900" y="9296400"/>
            <a:ext cx="4336286" cy="304800"/>
          </a:xfrm>
          <a:prstGeom prst="rect">
            <a:avLst/>
          </a:prstGeom>
        </p:spPr>
        <p:txBody>
          <a:bodyPr/>
          <a:lstStyle/>
          <a:p>
            <a:pPr/>
            <a:r>
              <a:t>css-фреймворки</a:t>
            </a:r>
          </a:p>
        </p:txBody>
      </p:sp>
      <p:sp>
        <p:nvSpPr>
          <p:cNvPr id="439" name="Shape 439"/>
          <p:cNvSpPr/>
          <p:nvPr>
            <p:ph type="title"/>
          </p:nvPr>
        </p:nvSpPr>
        <p:spPr>
          <a:xfrm>
            <a:off x="1670050" y="1377602"/>
            <a:ext cx="9677400" cy="6998396"/>
          </a:xfrm>
          <a:prstGeom prst="rect">
            <a:avLst/>
          </a:prstGeom>
        </p:spPr>
        <p:txBody>
          <a:bodyPr/>
          <a:lstStyle/>
          <a:p>
            <a:pPr>
              <a:defRPr sz="4400"/>
            </a:pPr>
            <a:r>
              <a:t>Cуществует </a:t>
            </a:r>
            <a:r>
              <a:rPr b="1">
                <a:latin typeface="Helvetica Neue"/>
                <a:ea typeface="Helvetica Neue"/>
                <a:cs typeface="Helvetica Neue"/>
                <a:sym typeface="Helvetica Neue"/>
              </a:rPr>
              <a:t>не меньше 30</a:t>
            </a:r>
            <a:r>
              <a:t> </a:t>
            </a:r>
          </a:p>
          <a:p>
            <a:pPr>
              <a:defRPr sz="4400"/>
            </a:pPr>
            <a:r>
              <a:t>css-фреймворков с разным набором компонентов и архитектур.</a:t>
            </a:r>
          </a:p>
        </p:txBody>
      </p:sp>
      <p:sp>
        <p:nvSpPr>
          <p:cNvPr id="440" name="Shape 440"/>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Shape 442"/>
          <p:cNvSpPr/>
          <p:nvPr>
            <p:ph type="body" idx="13"/>
          </p:nvPr>
        </p:nvSpPr>
        <p:spPr>
          <a:xfrm>
            <a:off x="850900" y="9296400"/>
            <a:ext cx="4336286" cy="304800"/>
          </a:xfrm>
          <a:prstGeom prst="rect">
            <a:avLst/>
          </a:prstGeom>
        </p:spPr>
        <p:txBody>
          <a:bodyPr/>
          <a:lstStyle/>
          <a:p>
            <a:pPr/>
            <a:r>
              <a:t>css-фреймворки</a:t>
            </a:r>
          </a:p>
        </p:txBody>
      </p:sp>
      <p:sp>
        <p:nvSpPr>
          <p:cNvPr id="443" name="Shape 443"/>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4" name="pasted-image.png"/>
          <p:cNvPicPr>
            <a:picLocks noChangeAspect="1"/>
          </p:cNvPicPr>
          <p:nvPr/>
        </p:nvPicPr>
        <p:blipFill>
          <a:blip r:embed="rId2">
            <a:extLst/>
          </a:blip>
          <a:stretch>
            <a:fillRect/>
          </a:stretch>
        </p:blipFill>
        <p:spPr>
          <a:xfrm>
            <a:off x="14366" y="1629608"/>
            <a:ext cx="12988768" cy="6494384"/>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Thin"/>
        <a:ea typeface="Helvetica Neue Thin"/>
        <a:cs typeface="Helvetica Neue Thin"/>
      </a:majorFont>
      <a:minorFont>
        <a:latin typeface="Helvetica Neue Thin"/>
        <a:ea typeface="Helvetica Neue Thin"/>
        <a:cs typeface="Helvetica Neue Thi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191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232323"/>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Thin"/>
        <a:ea typeface="Helvetica Neue Thin"/>
        <a:cs typeface="Helvetica Neue Thin"/>
      </a:majorFont>
      <a:minorFont>
        <a:latin typeface="Helvetica Neue Thin"/>
        <a:ea typeface="Helvetica Neue Thin"/>
        <a:cs typeface="Helvetica Neue Thi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191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232323"/>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