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Helvetica Neue"/>
          <a:ea typeface="Helvetica Neue"/>
          <a:cs typeface="Helvetica Neue"/>
        </a:font>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firstCol>
    <a:lastRow>
      <a:tcTxStyle b="off" i="off">
        <a:font>
          <a:latin typeface="Helvetica Neue"/>
          <a:ea typeface="Helvetica Neue"/>
          <a:cs typeface="Helvetica Neue"/>
        </a:font>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54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23232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535709"/>
          <c:y val="0.0714208"/>
          <c:w val="0.729337"/>
          <c:h val="0.814806"/>
        </c:manualLayout>
      </c:layout>
      <c:barChart>
        <c:barDir val="col"/>
        <c:grouping val="clustered"/>
        <c:varyColors val="0"/>
        <c:ser>
          <c:idx val="1"/>
          <c:order val="0"/>
          <c:tx>
            <c:strRef>
              <c:f>Sheet1!$A$3</c:f>
              <c:strCache>
                <c:ptCount val="1"/>
                <c:pt idx="0">
                  <c:v>Region 2</c:v>
                </c:pt>
              </c:strCache>
            </c:strRef>
          </c:tx>
          <c:spPr>
            <a:solidFill>
              <a:srgbClr val="232323"/>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30"/>
        <c:overlap val="-20"/>
        <c:axId val="2094734555"/>
        <c:axId val="2094734556"/>
      </c:barChart>
      <c:lineChart>
        <c:grouping val="standard"/>
        <c:varyColors val="0"/>
        <c:ser>
          <c:idx val="0"/>
          <c:order val="1"/>
          <c:tx>
            <c:strRef>
              <c:f>Sheet1!$A$2</c:f>
              <c:strCache>
                <c:ptCount val="1"/>
                <c:pt idx="0">
                  <c:v>Region 1</c:v>
                </c:pt>
              </c:strCache>
            </c:strRef>
          </c:tx>
          <c:spPr>
            <a:solidFill>
              <a:srgbClr val="FFFFFF"/>
            </a:solidFill>
            <a:ln w="76200" cap="flat">
              <a:solidFill>
                <a:srgbClr val="7F6964"/>
              </a:solidFill>
              <a:prstDash val="solid"/>
              <a:miter lim="400000"/>
            </a:ln>
            <a:effectLst/>
          </c:spPr>
          <c:marker>
            <c:symbol val="circle"/>
            <c:size val="14"/>
            <c:spPr>
              <a:solidFill>
                <a:srgbClr val="FFFFFF"/>
              </a:solidFill>
              <a:ln w="76200" cap="flat">
                <a:solidFill>
                  <a:srgbClr val="7F6964"/>
                </a:solidFill>
                <a:prstDash val="solid"/>
                <a:miter lim="400000"/>
              </a:ln>
              <a:effectLst/>
            </c:spPr>
          </c:marker>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b"/>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mooth val="0"/>
        </c:ser>
        <c:marker val="1"/>
        <c:axId val="2094734552"/>
        <c:axId val="2094734553"/>
      </c:lineChart>
      <c:catAx>
        <c:axId val="2094734552"/>
        <c:scaling>
          <c:orientation val="minMax"/>
        </c:scaling>
        <c:delete val="0"/>
        <c:axPos val="b"/>
        <c:majorGridlines>
          <c:spPr>
            <a:ln w="12700" cap="flat">
              <a:solidFill>
                <a:srgbClr val="232323"/>
              </a:solidFill>
              <a:prstDash val="solid"/>
              <a:miter lim="400000"/>
            </a:ln>
          </c:spPr>
        </c:majorGridlines>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232323"/>
              </a:solidFill>
              <a:prstDash val="solid"/>
              <a:miter lim="400000"/>
            </a:ln>
          </c:spPr>
        </c:majorGridlines>
        <c:minorGridlines>
          <c:spPr>
            <a:ln w="6350" cap="flat">
              <a:solidFill>
                <a:srgbClr val="B8B8B8"/>
              </a:solidFill>
              <a:prstDash val="solid"/>
              <a:miter lim="400000"/>
            </a:ln>
          </c:spPr>
        </c:minorGridlines>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2"/>
        <c:crosses val="autoZero"/>
        <c:crossBetween val="between"/>
        <c:majorUnit val="25"/>
        <c:minorUnit val="12.5"/>
      </c:valAx>
      <c:catAx>
        <c:axId val="2094734555"/>
        <c:scaling>
          <c:orientation val="minMax"/>
        </c:scaling>
        <c:delete val="0"/>
        <c:axPos val="b"/>
        <c:majorTickMark val="out"/>
        <c:minorTickMark val="none"/>
        <c:tickLblPos val="none"/>
        <c:spPr>
          <a:ln w="12700" cap="flat">
            <a:noFill/>
            <a:prstDash val="solid"/>
            <a:miter lim="400000"/>
          </a:ln>
        </c:spPr>
        <c:crossAx val="2094734556"/>
        <c:crosses val="autoZero"/>
        <c:auto val="1"/>
        <c:lblAlgn val="ctr"/>
        <c:noMultiLvlLbl val="1"/>
      </c:catAx>
      <c:valAx>
        <c:axId val="2094734556"/>
        <c:scaling>
          <c:orientation val="minMax"/>
        </c:scaling>
        <c:delete val="0"/>
        <c:axPos val="r"/>
        <c:majorGridlines>
          <c:spPr>
            <a:ln w="12700" cap="flat">
              <a:solidFill>
                <a:srgbClr val="232323"/>
              </a:solidFill>
              <a:prstDash val="solid"/>
              <a:miter lim="400000"/>
            </a:ln>
          </c:spPr>
        </c:majorGridlines>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5"/>
        <c:crosses val="max"/>
        <c:crossBetween val="between"/>
        <c:majorUnit val="17.5"/>
        <c:minorUnit val="8.75"/>
      </c:valAx>
      <c:spPr>
        <a:noFill/>
        <a:ln w="12700" cap="flat">
          <a:solidFill>
            <a:srgbClr val="000000"/>
          </a:solidFill>
          <a:prstDash val="solid"/>
          <a:miter lim="400000"/>
        </a:ln>
        <a:effectLst/>
      </c:spPr>
    </c:plotArea>
    <c:legend>
      <c:legendPos val="r"/>
      <c:layout>
        <c:manualLayout>
          <c:xMode val="edge"/>
          <c:yMode val="edge"/>
          <c:x val="0.883762"/>
          <c:y val="0.0232805"/>
          <c:w val="0.116238"/>
          <c:h val="0.128716"/>
        </c:manualLayout>
      </c:layout>
      <c:overlay val="1"/>
      <c:spPr>
        <a:noFill/>
        <a:ln w="12700" cap="flat">
          <a:noFill/>
          <a:miter lim="400000"/>
        </a:ln>
        <a:effectLst/>
      </c:spPr>
      <c:txPr>
        <a:bodyPr rot="0"/>
        <a:lstStyle/>
        <a:p>
          <a:pPr>
            <a:defRPr b="0" i="0" strike="noStrike" sz="1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13409"/>
          <c:y val="0.0669032"/>
          <c:w val="0.881591"/>
          <c:h val="0.728241"/>
        </c:manualLayout>
      </c:layout>
      <c:barChart>
        <c:barDir val="col"/>
        <c:grouping val="clustered"/>
        <c:varyColors val="0"/>
        <c:ser>
          <c:idx val="0"/>
          <c:order val="0"/>
          <c:tx>
            <c:strRef>
              <c:f>Sheet1!$A$2</c:f>
              <c:strCache>
                <c:ptCount val="1"/>
                <c:pt idx="0">
                  <c:v>Region 1</c:v>
                </c:pt>
              </c:strCache>
            </c:strRef>
          </c:tx>
          <c:spPr>
            <a:solidFill>
              <a:srgbClr val="232323"/>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7F6964"/>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30"/>
        <c:overlap val="-20"/>
        <c:axId val="2094734552"/>
        <c:axId val="2094734553"/>
      </c:barChart>
      <c:catAx>
        <c:axId val="2094734552"/>
        <c:scaling>
          <c:orientation val="minMax"/>
        </c:scaling>
        <c:delete val="0"/>
        <c:axPos val="b"/>
        <c:majorGridlines>
          <c:spPr>
            <a:ln w="12700" cap="flat">
              <a:solidFill>
                <a:srgbClr val="232323"/>
              </a:solidFill>
              <a:prstDash val="solid"/>
              <a:miter lim="400000"/>
            </a:ln>
          </c:spPr>
        </c:majorGridlines>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232323"/>
              </a:solidFill>
              <a:prstDash val="solid"/>
              <a:miter lim="400000"/>
            </a:ln>
          </c:spPr>
        </c:majorGridlines>
        <c:minorGridlines>
          <c:spPr>
            <a:ln w="6350" cap="flat">
              <a:solidFill>
                <a:srgbClr val="B8B8B8"/>
              </a:solidFill>
              <a:prstDash val="solid"/>
              <a:miter lim="400000"/>
            </a:ln>
          </c:spPr>
        </c:minorGridlines>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2"/>
        <c:crosses val="autoZero"/>
        <c:crossBetween val="between"/>
        <c:majorUnit val="25"/>
        <c:minorUnit val="12.5"/>
      </c:valAx>
      <c:spPr>
        <a:noFill/>
        <a:ln w="12700" cap="flat">
          <a:solidFill>
            <a:srgbClr val="000000"/>
          </a:solidFill>
          <a:prstDash val="solid"/>
          <a:miter lim="400000"/>
        </a:ln>
        <a:effectLst/>
      </c:spPr>
    </c:plotArea>
    <c:legend>
      <c:legendPos val="b"/>
      <c:layout>
        <c:manualLayout>
          <c:xMode val="edge"/>
          <c:yMode val="edge"/>
          <c:x val="0.118234"/>
          <c:y val="0.938922"/>
          <c:w val="0.88056"/>
          <c:h val="0.0610777"/>
        </c:manualLayout>
      </c:layout>
      <c:overlay val="1"/>
      <c:spPr>
        <a:noFill/>
        <a:ln w="12700" cap="flat">
          <a:noFill/>
          <a:miter lim="400000"/>
        </a:ln>
        <a:effectLst/>
      </c:spPr>
      <c:txPr>
        <a:bodyPr rot="0"/>
        <a:lstStyle/>
        <a:p>
          <a:pPr>
            <a:defRPr b="0" i="0" strike="noStrike" sz="1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59349"/>
          <c:y val="0.0669032"/>
          <c:w val="0.899065"/>
          <c:h val="0.728241"/>
        </c:manualLayout>
      </c:layout>
      <c:barChart>
        <c:barDir val="col"/>
        <c:grouping val="clustered"/>
        <c:varyColors val="0"/>
        <c:ser>
          <c:idx val="0"/>
          <c:order val="0"/>
          <c:tx>
            <c:strRef>
              <c:f>Sheet1!$A$2</c:f>
              <c:strCache>
                <c:ptCount val="1"/>
                <c:pt idx="0">
                  <c:v>Region 1</c:v>
                </c:pt>
              </c:strCache>
            </c:strRef>
          </c:tx>
          <c:spPr>
            <a:solidFill>
              <a:srgbClr val="232323"/>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7F6964"/>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230"/>
        <c:overlap val="-20"/>
        <c:axId val="2094734552"/>
        <c:axId val="2094734553"/>
      </c:barChart>
      <c:catAx>
        <c:axId val="2094734552"/>
        <c:scaling>
          <c:orientation val="minMax"/>
        </c:scaling>
        <c:delete val="0"/>
        <c:axPos val="b"/>
        <c:majorGridlines>
          <c:spPr>
            <a:ln w="12700" cap="flat">
              <a:solidFill>
                <a:srgbClr val="232323"/>
              </a:solidFill>
              <a:prstDash val="solid"/>
              <a:miter lim="400000"/>
            </a:ln>
          </c:spPr>
        </c:majorGridlines>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232323"/>
              </a:solidFill>
              <a:prstDash val="solid"/>
              <a:miter lim="400000"/>
            </a:ln>
          </c:spPr>
        </c:majorGridlines>
        <c:minorGridlines>
          <c:spPr>
            <a:ln w="6350" cap="flat">
              <a:solidFill>
                <a:srgbClr val="B8B8B8"/>
              </a:solidFill>
              <a:prstDash val="solid"/>
              <a:miter lim="400000"/>
            </a:ln>
          </c:spPr>
        </c:minorGridlines>
        <c:numFmt formatCode="General" sourceLinked="0"/>
        <c:majorTickMark val="none"/>
        <c:minorTickMark val="none"/>
        <c:tickLblPos val="nextTo"/>
        <c:spPr>
          <a:ln w="12700" cap="flat">
            <a:solidFill>
              <a:srgbClr val="000000"/>
            </a:solidFill>
            <a:prstDash val="solid"/>
            <a:miter lim="400000"/>
          </a:ln>
        </c:spPr>
        <c:txPr>
          <a:bodyPr rot="0"/>
          <a:lstStyle/>
          <a:p>
            <a:pPr>
              <a:defRPr b="0" i="0" strike="noStrike" sz="1800" u="none">
                <a:solidFill>
                  <a:srgbClr val="000000"/>
                </a:solidFill>
                <a:latin typeface="Helvetica Neue"/>
              </a:defRPr>
            </a:pPr>
          </a:p>
        </c:txPr>
        <c:crossAx val="2094734552"/>
        <c:crosses val="autoZero"/>
        <c:crossBetween val="between"/>
        <c:majorUnit val="25"/>
        <c:minorUnit val="12.5"/>
      </c:valAx>
      <c:spPr>
        <a:noFill/>
        <a:ln w="12700" cap="flat">
          <a:solidFill>
            <a:srgbClr val="000000"/>
          </a:solidFill>
          <a:prstDash val="solid"/>
          <a:miter lim="400000"/>
        </a:ln>
        <a:effectLst/>
      </c:spPr>
    </c:plotArea>
    <c:legend>
      <c:legendPos val="b"/>
      <c:layout>
        <c:manualLayout>
          <c:xMode val="edge"/>
          <c:yMode val="edge"/>
          <c:x val="0.100016"/>
          <c:y val="0.938922"/>
          <c:w val="0.899984"/>
          <c:h val="0.0610777"/>
        </c:manualLayout>
      </c:layout>
      <c:overlay val="1"/>
      <c:spPr>
        <a:noFill/>
        <a:ln w="12700" cap="flat">
          <a:noFill/>
          <a:miter lim="400000"/>
        </a:ln>
        <a:effectLst/>
      </c:spPr>
      <c:txPr>
        <a:bodyPr rot="0"/>
        <a:lstStyle/>
        <a:p>
          <a:pPr>
            <a:defRPr b="0" i="0" strike="noStrike" sz="14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p:nvPr>
            <p:ph type="sldImg"/>
          </p:nvPr>
        </p:nvSpPr>
        <p:spPr>
          <a:xfrm>
            <a:off x="1143000" y="685800"/>
            <a:ext cx="4572000" cy="3429000"/>
          </a:xfrm>
          <a:prstGeom prst="rect">
            <a:avLst/>
          </a:prstGeom>
        </p:spPr>
        <p:txBody>
          <a:bodyPr/>
          <a:lstStyle/>
          <a:p>
            <a:pPr/>
          </a:p>
        </p:txBody>
      </p:sp>
      <p:sp>
        <p:nvSpPr>
          <p:cNvPr id="403" name="Shape 40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3000">
        <a:latin typeface="Lucida Grande"/>
        <a:ea typeface="Lucida Grande"/>
        <a:cs typeface="Lucida Grande"/>
        <a:sym typeface="Lucida Grande"/>
      </a:defRPr>
    </a:lvl1pPr>
    <a:lvl2pPr indent="228600" defTabSz="584200" latinLnBrk="0">
      <a:defRPr sz="3000">
        <a:latin typeface="Lucida Grande"/>
        <a:ea typeface="Lucida Grande"/>
        <a:cs typeface="Lucida Grande"/>
        <a:sym typeface="Lucida Grande"/>
      </a:defRPr>
    </a:lvl2pPr>
    <a:lvl3pPr indent="457200" defTabSz="584200" latinLnBrk="0">
      <a:defRPr sz="3000">
        <a:latin typeface="Lucida Grande"/>
        <a:ea typeface="Lucida Grande"/>
        <a:cs typeface="Lucida Grande"/>
        <a:sym typeface="Lucida Grande"/>
      </a:defRPr>
    </a:lvl3pPr>
    <a:lvl4pPr indent="685800" defTabSz="584200" latinLnBrk="0">
      <a:defRPr sz="3000">
        <a:latin typeface="Lucida Grande"/>
        <a:ea typeface="Lucida Grande"/>
        <a:cs typeface="Lucida Grande"/>
        <a:sym typeface="Lucida Grande"/>
      </a:defRPr>
    </a:lvl4pPr>
    <a:lvl5pPr indent="914400" defTabSz="584200" latinLnBrk="0">
      <a:defRPr sz="3000">
        <a:latin typeface="Lucida Grande"/>
        <a:ea typeface="Lucida Grande"/>
        <a:cs typeface="Lucida Grande"/>
        <a:sym typeface="Lucida Grande"/>
      </a:defRPr>
    </a:lvl5pPr>
    <a:lvl6pPr indent="1143000" defTabSz="584200" latinLnBrk="0">
      <a:defRPr sz="3000">
        <a:latin typeface="Lucida Grande"/>
        <a:ea typeface="Lucida Grande"/>
        <a:cs typeface="Lucida Grande"/>
        <a:sym typeface="Lucida Grande"/>
      </a:defRPr>
    </a:lvl6pPr>
    <a:lvl7pPr indent="1371600" defTabSz="584200" latinLnBrk="0">
      <a:defRPr sz="3000">
        <a:latin typeface="Lucida Grande"/>
        <a:ea typeface="Lucida Grande"/>
        <a:cs typeface="Lucida Grande"/>
        <a:sym typeface="Lucida Grande"/>
      </a:defRPr>
    </a:lvl7pPr>
    <a:lvl8pPr indent="1600200" defTabSz="584200" latinLnBrk="0">
      <a:defRPr sz="3000">
        <a:latin typeface="Lucida Grande"/>
        <a:ea typeface="Lucida Grande"/>
        <a:cs typeface="Lucida Grande"/>
        <a:sym typeface="Lucida Grande"/>
      </a:defRPr>
    </a:lvl8pPr>
    <a:lvl9pPr indent="1828800" defTabSz="584200" latinLnBrk="0">
      <a:defRPr sz="30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3.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facebook.com/GraphicNode" TargetMode="External"/><Relationship Id="rId3" Type="http://schemas.openxmlformats.org/officeDocument/2006/relationships/hyperlink" Target="http://graphicnode.com/" TargetMode="External"/><Relationship Id="rId4" Type="http://schemas.openxmlformats.org/officeDocument/2006/relationships/hyperlink" Target="https://twitter.com/graphicnode" TargetMode="External"/><Relationship Id="rId5" Type="http://schemas.openxmlformats.org/officeDocument/2006/relationships/hyperlink" Target="mailto:support@graphicnode.com?subject=Support" TargetMode="Externa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8" name="Shape 18"/>
          <p:cNvSpPr/>
          <p:nvPr/>
        </p:nvSpPr>
        <p:spPr>
          <a:xfrm>
            <a:off x="3361858" y="5239082"/>
            <a:ext cx="6263073" cy="2"/>
          </a:xfrm>
          <a:prstGeom prst="line">
            <a:avLst/>
          </a:prstGeom>
          <a:ln w="254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 name="Shape 19"/>
          <p:cNvSpPr/>
          <p:nvPr>
            <p:ph type="body" sz="quarter" idx="13"/>
          </p:nvPr>
        </p:nvSpPr>
        <p:spPr>
          <a:xfrm>
            <a:off x="5750005" y="1054099"/>
            <a:ext cx="1506221" cy="2667001"/>
          </a:xfrm>
          <a:prstGeom prst="rect">
            <a:avLst/>
          </a:prstGeom>
        </p:spPr>
        <p:txBody>
          <a:bodyPr wrap="none">
            <a:spAutoFit/>
          </a:bodyPr>
          <a:lstStyle>
            <a:lvl1pPr marL="0" indent="0" algn="ctr">
              <a:spcBef>
                <a:spcPts val="0"/>
              </a:spcBef>
              <a:buSzTx/>
              <a:buNone/>
              <a:defRPr b="1" sz="16000">
                <a:solidFill>
                  <a:srgbClr val="232323"/>
                </a:solidFill>
                <a:latin typeface="Didot"/>
                <a:ea typeface="Didot"/>
                <a:cs typeface="Didot"/>
                <a:sym typeface="Didot"/>
              </a:defRPr>
            </a:lvl1pPr>
          </a:lstStyle>
          <a:p>
            <a:pPr/>
            <a:r>
              <a:t>B</a:t>
            </a:r>
          </a:p>
        </p:txBody>
      </p:sp>
      <p:sp>
        <p:nvSpPr>
          <p:cNvPr id="20" name="Shape 20"/>
          <p:cNvSpPr/>
          <p:nvPr>
            <p:ph type="body" sz="quarter" idx="14"/>
          </p:nvPr>
        </p:nvSpPr>
        <p:spPr>
          <a:xfrm>
            <a:off x="5839669" y="3028950"/>
            <a:ext cx="1301488" cy="673100"/>
          </a:xfrm>
          <a:prstGeom prst="rect">
            <a:avLst/>
          </a:prstGeom>
        </p:spPr>
        <p:txBody>
          <a:bodyPr wrap="none">
            <a:spAutoFit/>
          </a:bodyPr>
          <a:lstStyle>
            <a:lvl1pPr marL="0" indent="0" algn="ctr">
              <a:spcBef>
                <a:spcPts val="0"/>
              </a:spcBef>
              <a:buSzTx/>
              <a:buNone/>
              <a:defRPr cap="all" spc="-380">
                <a:solidFill>
                  <a:srgbClr val="232323"/>
                </a:solidFill>
                <a:latin typeface="Helvetica Neue Light"/>
                <a:ea typeface="Helvetica Neue Light"/>
                <a:cs typeface="Helvetica Neue Light"/>
                <a:sym typeface="Helvetica Neue Light"/>
              </a:defRPr>
            </a:lvl1pPr>
          </a:lstStyle>
          <a:p>
            <a:pPr/>
            <a:r>
              <a:t>Logo</a:t>
            </a:r>
          </a:p>
        </p:txBody>
      </p:sp>
      <p:sp>
        <p:nvSpPr>
          <p:cNvPr id="21" name="Shape 21"/>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 name="Shape 22"/>
          <p:cNvSpPr/>
          <p:nvPr>
            <p:ph type="body" sz="quarter" idx="15"/>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25" name="Group 25">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23" name="Shape 23"/>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 name="Shape 24"/>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8" name="Group 28">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26" name="Shape 26"/>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 name="Shape 27"/>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9" name="Shape 29"/>
          <p:cNvSpPr/>
          <p:nvPr>
            <p:ph type="title"/>
          </p:nvPr>
        </p:nvSpPr>
        <p:spPr>
          <a:xfrm>
            <a:off x="3365500" y="4203700"/>
            <a:ext cx="6261100" cy="914400"/>
          </a:xfrm>
          <a:prstGeom prst="rect">
            <a:avLst/>
          </a:prstGeom>
        </p:spPr>
        <p:txBody>
          <a:bodyPr anchor="b"/>
          <a:lstStyle>
            <a:lvl1pPr>
              <a:defRPr cap="all" sz="6400">
                <a:solidFill>
                  <a:srgbClr val="232323"/>
                </a:solidFill>
                <a:latin typeface="+mn-lt"/>
                <a:ea typeface="+mn-ea"/>
                <a:cs typeface="+mn-cs"/>
                <a:sym typeface="Helvetica Neue Thin"/>
              </a:defRPr>
            </a:lvl1pPr>
          </a:lstStyle>
          <a:p>
            <a:pPr/>
            <a:r>
              <a:t>Текст заголовка</a:t>
            </a:r>
          </a:p>
        </p:txBody>
      </p:sp>
      <p:sp>
        <p:nvSpPr>
          <p:cNvPr id="30" name="Shape 30"/>
          <p:cNvSpPr/>
          <p:nvPr>
            <p:ph type="body" sz="quarter" idx="1"/>
          </p:nvPr>
        </p:nvSpPr>
        <p:spPr>
          <a:xfrm>
            <a:off x="3365500" y="5346700"/>
            <a:ext cx="6261100" cy="469900"/>
          </a:xfrm>
          <a:prstGeom prst="rect">
            <a:avLst/>
          </a:prstGeom>
        </p:spPr>
        <p:txBody>
          <a:bodyPr anchor="t"/>
          <a:lstStyle>
            <a:lvl1pPr marL="0" indent="0" algn="ctr">
              <a:spcBef>
                <a:spcPts val="0"/>
              </a:spcBef>
              <a:buSzTx/>
              <a:buNone/>
              <a:defRPr cap="all" sz="2400">
                <a:latin typeface="Helvetica Neue"/>
                <a:ea typeface="Helvetica Neue"/>
                <a:cs typeface="Helvetica Neue"/>
                <a:sym typeface="Helvetica Neue"/>
              </a:defRPr>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 name="Shape 31"/>
          <p:cNvSpPr/>
          <p:nvPr>
            <p:ph type="sldNum" sz="quarter" idx="2"/>
          </p:nvPr>
        </p:nvSpPr>
        <p:spPr>
          <a:xfrm>
            <a:off x="11384060" y="92964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Right Side &amp; Bullets">
    <p:spTree>
      <p:nvGrpSpPr>
        <p:cNvPr id="1" name=""/>
        <p:cNvGrpSpPr/>
        <p:nvPr/>
      </p:nvGrpSpPr>
      <p:grpSpPr>
        <a:xfrm>
          <a:off x="0" y="0"/>
          <a:ext cx="0" cy="0"/>
          <a:chOff x="0" y="0"/>
          <a:chExt cx="0" cy="0"/>
        </a:xfrm>
      </p:grpSpPr>
      <p:sp>
        <p:nvSpPr>
          <p:cNvPr id="236" name="Shape 236"/>
          <p:cNvSpPr/>
          <p:nvPr/>
        </p:nvSpPr>
        <p:spPr>
          <a:xfrm>
            <a:off x="8559800" y="-1270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 name="Shape 237"/>
          <p:cNvSpPr/>
          <p:nvPr>
            <p:ph type="body" sz="quarter" idx="13"/>
          </p:nvPr>
        </p:nvSpPr>
        <p:spPr>
          <a:xfrm>
            <a:off x="9440623" y="19748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05</a:t>
            </a:r>
          </a:p>
        </p:txBody>
      </p:sp>
      <p:sp>
        <p:nvSpPr>
          <p:cNvPr id="238" name="Shape 238"/>
          <p:cNvSpPr/>
          <p:nvPr>
            <p:ph type="body" sz="quarter" idx="14"/>
          </p:nvPr>
        </p:nvSpPr>
        <p:spPr>
          <a:xfrm>
            <a:off x="9436792" y="48240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241" name="Group 241">
            <a:hlinkClick r:id="" invalidUrl="" action="ppaction://hlinkshowjump?jump=nextslide" tgtFrame="" tooltip="" history="1" highlightClick="0" endSnd="0"/>
          </p:cNvPr>
          <p:cNvGrpSpPr/>
          <p:nvPr/>
        </p:nvGrpSpPr>
        <p:grpSpPr>
          <a:xfrm>
            <a:off x="11036300" y="5617311"/>
            <a:ext cx="313417" cy="436678"/>
            <a:chOff x="0" y="0"/>
            <a:chExt cx="313416" cy="436676"/>
          </a:xfrm>
        </p:grpSpPr>
        <p:sp>
          <p:nvSpPr>
            <p:cNvPr id="239" name="Shape 239"/>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 name="Shape 240"/>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44" name="Group 244">
            <a:hlinkClick r:id="" invalidUrl="" action="ppaction://hlinkshowjump?jump=previousslide" tgtFrame="" tooltip="" history="1" highlightClick="0" endSnd="0"/>
          </p:cNvPr>
          <p:cNvGrpSpPr/>
          <p:nvPr/>
        </p:nvGrpSpPr>
        <p:grpSpPr>
          <a:xfrm>
            <a:off x="10210800" y="5617311"/>
            <a:ext cx="304800" cy="436678"/>
            <a:chOff x="0" y="0"/>
            <a:chExt cx="304800" cy="436676"/>
          </a:xfrm>
        </p:grpSpPr>
        <p:sp>
          <p:nvSpPr>
            <p:cNvPr id="242" name="Shape 242"/>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 name="Shape 243"/>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45" name="Shape 245"/>
          <p:cNvSpPr/>
          <p:nvPr/>
        </p:nvSpPr>
        <p:spPr>
          <a:xfrm>
            <a:off x="787400" y="66421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46" name="Shape 246"/>
          <p:cNvSpPr/>
          <p:nvPr>
            <p:ph type="title"/>
          </p:nvPr>
        </p:nvSpPr>
        <p:spPr>
          <a:xfrm>
            <a:off x="1549400" y="1092200"/>
            <a:ext cx="6273800" cy="2552700"/>
          </a:xfrm>
          <a:prstGeom prst="rect">
            <a:avLst/>
          </a:prstGeom>
        </p:spPr>
        <p:txBody>
          <a:bodyPr/>
          <a:lstStyle>
            <a:lvl1pPr algn="r">
              <a:defRPr>
                <a:latin typeface="+mn-lt"/>
                <a:ea typeface="+mn-ea"/>
                <a:cs typeface="+mn-cs"/>
                <a:sym typeface="Helvetica Neue Thin"/>
              </a:defRPr>
            </a:lvl1pPr>
          </a:lstStyle>
          <a:p>
            <a:pPr/>
            <a:r>
              <a:t>Текст заголовка</a:t>
            </a:r>
          </a:p>
        </p:txBody>
      </p:sp>
      <p:sp>
        <p:nvSpPr>
          <p:cNvPr id="247" name="Shape 247"/>
          <p:cNvSpPr/>
          <p:nvPr>
            <p:ph type="body" sz="quarter" idx="1"/>
          </p:nvPr>
        </p:nvSpPr>
        <p:spPr>
          <a:xfrm>
            <a:off x="1549400" y="3771900"/>
            <a:ext cx="6273800" cy="3314700"/>
          </a:xfrm>
          <a:prstGeom prst="rect">
            <a:avLst/>
          </a:prstGeom>
        </p:spPr>
        <p:txBody>
          <a:bodyPr/>
          <a:lstStyle>
            <a:lvl1pPr>
              <a:spcBef>
                <a:spcPts val="2000"/>
              </a:spcBef>
              <a:buSzPct val="125000"/>
              <a:defRPr>
                <a:latin typeface="Helvetica Neue Light"/>
                <a:ea typeface="Helvetica Neue Light"/>
                <a:cs typeface="Helvetica Neue Light"/>
                <a:sym typeface="Helvetica Neue Light"/>
              </a:defRPr>
            </a:lvl1pPr>
            <a:lvl2pPr>
              <a:spcBef>
                <a:spcPts val="2000"/>
              </a:spcBef>
              <a:buSzPct val="125000"/>
              <a:defRPr>
                <a:latin typeface="Helvetica Neue Light"/>
                <a:ea typeface="Helvetica Neue Light"/>
                <a:cs typeface="Helvetica Neue Light"/>
                <a:sym typeface="Helvetica Neue Light"/>
              </a:defRPr>
            </a:lvl2pPr>
            <a:lvl3pPr>
              <a:spcBef>
                <a:spcPts val="2000"/>
              </a:spcBef>
              <a:buSzPct val="125000"/>
              <a:defRPr>
                <a:latin typeface="Helvetica Neue Light"/>
                <a:ea typeface="Helvetica Neue Light"/>
                <a:cs typeface="Helvetica Neue Light"/>
                <a:sym typeface="Helvetica Neue Light"/>
              </a:defRPr>
            </a:lvl3pPr>
            <a:lvl4pPr>
              <a:spcBef>
                <a:spcPts val="2000"/>
              </a:spcBef>
              <a:buSzPct val="125000"/>
              <a:defRPr>
                <a:latin typeface="Helvetica Neue Light"/>
                <a:ea typeface="Helvetica Neue Light"/>
                <a:cs typeface="Helvetica Neue Light"/>
                <a:sym typeface="Helvetica Neue Light"/>
              </a:defRPr>
            </a:lvl4pPr>
            <a:lvl5pPr>
              <a:spcBef>
                <a:spcPts val="2000"/>
              </a:spcBef>
              <a:buSzPct val="125000"/>
              <a:defRPr>
                <a:latin typeface="Helvetica Neue Light"/>
                <a:ea typeface="Helvetica Neue Light"/>
                <a:cs typeface="Helvetica Neue Light"/>
                <a:sym typeface="Helvetica Neue Light"/>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48" name="Shape 248"/>
          <p:cNvSpPr/>
          <p:nvPr>
            <p:ph type="sldNum" sz="quarter" idx="2"/>
          </p:nvPr>
        </p:nvSpPr>
        <p:spPr>
          <a:xfrm>
            <a:off x="10634760" y="57023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Right Side &amp; Photo">
    <p:spTree>
      <p:nvGrpSpPr>
        <p:cNvPr id="1" name=""/>
        <p:cNvGrpSpPr/>
        <p:nvPr/>
      </p:nvGrpSpPr>
      <p:grpSpPr>
        <a:xfrm>
          <a:off x="0" y="0"/>
          <a:ext cx="0" cy="0"/>
          <a:chOff x="0" y="0"/>
          <a:chExt cx="0" cy="0"/>
        </a:xfrm>
      </p:grpSpPr>
      <p:sp>
        <p:nvSpPr>
          <p:cNvPr id="255" name="Shape 255"/>
          <p:cNvSpPr/>
          <p:nvPr/>
        </p:nvSpPr>
        <p:spPr>
          <a:xfrm>
            <a:off x="8559800" y="-1270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 name="Shape 256"/>
          <p:cNvSpPr/>
          <p:nvPr>
            <p:ph type="body" sz="quarter" idx="13"/>
          </p:nvPr>
        </p:nvSpPr>
        <p:spPr>
          <a:xfrm>
            <a:off x="9440623" y="19748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06</a:t>
            </a:r>
          </a:p>
        </p:txBody>
      </p:sp>
      <p:sp>
        <p:nvSpPr>
          <p:cNvPr id="257" name="Shape 257"/>
          <p:cNvSpPr/>
          <p:nvPr>
            <p:ph type="body" sz="quarter" idx="14"/>
          </p:nvPr>
        </p:nvSpPr>
        <p:spPr>
          <a:xfrm>
            <a:off x="9436792" y="48240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260" name="Group 260">
            <a:hlinkClick r:id="" invalidUrl="" action="ppaction://hlinkshowjump?jump=nextslide" tgtFrame="" tooltip="" history="1" highlightClick="0" endSnd="0"/>
          </p:cNvPr>
          <p:cNvGrpSpPr/>
          <p:nvPr/>
        </p:nvGrpSpPr>
        <p:grpSpPr>
          <a:xfrm>
            <a:off x="11036300" y="5617311"/>
            <a:ext cx="313417" cy="436678"/>
            <a:chOff x="0" y="0"/>
            <a:chExt cx="313416" cy="436676"/>
          </a:xfrm>
        </p:grpSpPr>
        <p:sp>
          <p:nvSpPr>
            <p:cNvPr id="258" name="Shape 258"/>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 name="Shape 259"/>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63" name="Group 263">
            <a:hlinkClick r:id="" invalidUrl="" action="ppaction://hlinkshowjump?jump=previousslide" tgtFrame="" tooltip="" history="1" highlightClick="0" endSnd="0"/>
          </p:cNvPr>
          <p:cNvGrpSpPr/>
          <p:nvPr/>
        </p:nvGrpSpPr>
        <p:grpSpPr>
          <a:xfrm>
            <a:off x="10210800" y="5617311"/>
            <a:ext cx="304800" cy="436678"/>
            <a:chOff x="0" y="0"/>
            <a:chExt cx="304800" cy="436676"/>
          </a:xfrm>
        </p:grpSpPr>
        <p:sp>
          <p:nvSpPr>
            <p:cNvPr id="261" name="Shape 261"/>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 name="Shape 262"/>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64" name="Shape 264"/>
          <p:cNvSpPr/>
          <p:nvPr>
            <p:ph type="body" sz="quarter" idx="15"/>
          </p:nvPr>
        </p:nvSpPr>
        <p:spPr>
          <a:xfrm>
            <a:off x="1549400" y="6819900"/>
            <a:ext cx="6273800" cy="11811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sp>
        <p:nvSpPr>
          <p:cNvPr id="265" name="Shape 265"/>
          <p:cNvSpPr/>
          <p:nvPr/>
        </p:nvSpPr>
        <p:spPr>
          <a:xfrm>
            <a:off x="787400" y="76581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66" name="Shape 266"/>
          <p:cNvSpPr/>
          <p:nvPr>
            <p:ph type="pic" sz="half" idx="16"/>
          </p:nvPr>
        </p:nvSpPr>
        <p:spPr>
          <a:xfrm>
            <a:off x="1549400" y="1092200"/>
            <a:ext cx="6273800" cy="4102100"/>
          </a:xfrm>
          <a:prstGeom prst="rect">
            <a:avLst/>
          </a:prstGeom>
        </p:spPr>
        <p:txBody>
          <a:bodyPr lIns="91439" tIns="45719" rIns="91439" bIns="45719" anchor="t"/>
          <a:lstStyle/>
          <a:p>
            <a:pPr/>
          </a:p>
        </p:txBody>
      </p:sp>
      <p:sp>
        <p:nvSpPr>
          <p:cNvPr id="267" name="Shape 267"/>
          <p:cNvSpPr/>
          <p:nvPr>
            <p:ph type="title"/>
          </p:nvPr>
        </p:nvSpPr>
        <p:spPr>
          <a:xfrm>
            <a:off x="1549400" y="5359400"/>
            <a:ext cx="6273800" cy="1295400"/>
          </a:xfrm>
          <a:prstGeom prst="rect">
            <a:avLst/>
          </a:prstGeom>
        </p:spPr>
        <p:txBody>
          <a:bodyPr/>
          <a:lstStyle>
            <a:lvl1pPr algn="r">
              <a:defRPr>
                <a:latin typeface="+mn-lt"/>
                <a:ea typeface="+mn-ea"/>
                <a:cs typeface="+mn-cs"/>
                <a:sym typeface="Helvetica Neue Thin"/>
              </a:defRPr>
            </a:lvl1pPr>
          </a:lstStyle>
          <a:p>
            <a:pPr/>
            <a:r>
              <a:t>Текст заголовка</a:t>
            </a:r>
          </a:p>
        </p:txBody>
      </p:sp>
      <p:sp>
        <p:nvSpPr>
          <p:cNvPr id="268" name="Shape 268"/>
          <p:cNvSpPr/>
          <p:nvPr>
            <p:ph type="sldNum" sz="quarter" idx="2"/>
          </p:nvPr>
        </p:nvSpPr>
        <p:spPr>
          <a:xfrm>
            <a:off x="10634760" y="57023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75" name="Shape 275"/>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276" name="Shape 2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Black">
    <p:bg>
      <p:bgPr>
        <a:gradFill flip="none" rotWithShape="1">
          <a:gsLst>
            <a:gs pos="0">
              <a:srgbClr val="232323"/>
            </a:gs>
            <a:gs pos="100000">
              <a:srgbClr val="2C2C2C"/>
            </a:gs>
          </a:gsLst>
          <a:lin ang="5400000" scaled="0"/>
        </a:gradFill>
      </p:bgPr>
    </p:bg>
    <p:spTree>
      <p:nvGrpSpPr>
        <p:cNvPr id="1" name=""/>
        <p:cNvGrpSpPr/>
        <p:nvPr/>
      </p:nvGrpSpPr>
      <p:grpSpPr>
        <a:xfrm>
          <a:off x="0" y="0"/>
          <a:ext cx="0" cy="0"/>
          <a:chOff x="0" y="0"/>
          <a:chExt cx="0" cy="0"/>
        </a:xfrm>
      </p:grpSpPr>
      <p:sp>
        <p:nvSpPr>
          <p:cNvPr id="283" name="Shape 283"/>
          <p:cNvSpPr/>
          <p:nvPr/>
        </p:nvSpPr>
        <p:spPr>
          <a:xfrm>
            <a:off x="1295400" y="2622550"/>
            <a:ext cx="8318500" cy="4495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ts val="10000"/>
              </a:lnSpc>
              <a:defRPr cap="all" spc="-360" sz="7200">
                <a:solidFill>
                  <a:srgbClr val="FFFFFF"/>
                </a:solidFill>
              </a:defRPr>
            </a:lvl1pPr>
          </a:lstStyle>
          <a:p>
            <a:pPr/>
            <a:r>
              <a:t>Sed ut perspiciatis unde omnis iste natus error sit</a:t>
            </a:r>
          </a:p>
        </p:txBody>
      </p:sp>
      <p:sp>
        <p:nvSpPr>
          <p:cNvPr id="284" name="Shape 284"/>
          <p:cNvSpPr/>
          <p:nvPr/>
        </p:nvSpPr>
        <p:spPr>
          <a:xfrm>
            <a:off x="10401300" y="4229100"/>
            <a:ext cx="1295400" cy="1295400"/>
          </a:xfrm>
          <a:prstGeom prst="ellipse">
            <a:avLst/>
          </a:prstGeom>
          <a:solidFill>
            <a:srgbClr val="FFFFFF"/>
          </a:solidFill>
          <a:ln w="127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 name="Shape 285"/>
          <p:cNvSpPr/>
          <p:nvPr>
            <p:ph type="body" sz="quarter" idx="13"/>
          </p:nvPr>
        </p:nvSpPr>
        <p:spPr>
          <a:xfrm>
            <a:off x="10571380" y="4521200"/>
            <a:ext cx="969933" cy="673100"/>
          </a:xfrm>
          <a:prstGeom prst="rect">
            <a:avLst/>
          </a:prstGeom>
        </p:spPr>
        <p:txBody>
          <a:bodyPr wrap="none">
            <a:spAutoFit/>
          </a:bodyPr>
          <a:lstStyle>
            <a:lvl1pPr marL="0" indent="0" algn="ctr">
              <a:spcBef>
                <a:spcPts val="0"/>
              </a:spcBef>
              <a:buSzTx/>
              <a:buNone/>
              <a:defRPr spc="-76">
                <a:latin typeface="Helvetica Neue Light"/>
                <a:ea typeface="Helvetica Neue Light"/>
                <a:cs typeface="Helvetica Neue Light"/>
                <a:sym typeface="Helvetica Neue Light"/>
              </a:defRPr>
            </a:lvl1pPr>
          </a:lstStyle>
          <a:p>
            <a:pPr/>
            <a:r>
              <a:t>next</a:t>
            </a:r>
          </a:p>
        </p:txBody>
      </p:sp>
      <p:sp>
        <p:nvSpPr>
          <p:cNvPr id="286" name="Shape 286"/>
          <p:cNvSpPr/>
          <p:nvPr/>
        </p:nvSpPr>
        <p:spPr>
          <a:xfrm>
            <a:off x="660400" y="6489700"/>
            <a:ext cx="1270000" cy="1270000"/>
          </a:xfrm>
          <a:prstGeom prst="line">
            <a:avLst/>
          </a:prstGeom>
          <a:ln w="38100">
            <a:solidFill>
              <a:srgbClr val="FFFFFF"/>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87" name="Shape 287"/>
          <p:cNvSpPr/>
          <p:nvPr/>
        </p:nvSpPr>
        <p:spPr>
          <a:xfrm>
            <a:off x="8978900" y="1993900"/>
            <a:ext cx="1270000" cy="1270000"/>
          </a:xfrm>
          <a:prstGeom prst="line">
            <a:avLst/>
          </a:prstGeom>
          <a:ln w="38100">
            <a:solidFill>
              <a:srgbClr val="FFFFFF"/>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88" name="Shape 288"/>
          <p:cNvSpPr/>
          <p:nvPr>
            <p:ph type="sldNum" sz="quarter" idx="2"/>
          </p:nvPr>
        </p:nvSpPr>
        <p:spPr>
          <a:xfrm>
            <a:off x="11928737" y="4711700"/>
            <a:ext cx="340260" cy="324511"/>
          </a:xfrm>
          <a:prstGeom prst="rect">
            <a:avLst/>
          </a:prstGeom>
        </p:spPr>
        <p:txBody>
          <a:bodyPr/>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Black copy">
    <p:spTree>
      <p:nvGrpSpPr>
        <p:cNvPr id="1" name=""/>
        <p:cNvGrpSpPr/>
        <p:nvPr/>
      </p:nvGrpSpPr>
      <p:grpSpPr>
        <a:xfrm>
          <a:off x="0" y="0"/>
          <a:ext cx="0" cy="0"/>
          <a:chOff x="0" y="0"/>
          <a:chExt cx="0" cy="0"/>
        </a:xfrm>
      </p:grpSpPr>
      <p:sp>
        <p:nvSpPr>
          <p:cNvPr id="295" name="Shape 295"/>
          <p:cNvSpPr/>
          <p:nvPr/>
        </p:nvSpPr>
        <p:spPr>
          <a:xfrm>
            <a:off x="1295400" y="2622550"/>
            <a:ext cx="8318500" cy="4495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ts val="10000"/>
              </a:lnSpc>
              <a:defRPr cap="all" spc="-360" sz="7200">
                <a:solidFill>
                  <a:srgbClr val="232323"/>
                </a:solidFill>
              </a:defRPr>
            </a:lvl1pPr>
          </a:lstStyle>
          <a:p>
            <a:pPr/>
            <a:r>
              <a:t>Sed ut perspiciatis unde omnis iste natus error sit</a:t>
            </a:r>
          </a:p>
        </p:txBody>
      </p:sp>
      <p:sp>
        <p:nvSpPr>
          <p:cNvPr id="296" name="Shape 296"/>
          <p:cNvSpPr/>
          <p:nvPr/>
        </p:nvSpPr>
        <p:spPr>
          <a:xfrm>
            <a:off x="10401300" y="4229100"/>
            <a:ext cx="1295400" cy="1295400"/>
          </a:xfrm>
          <a:prstGeom prst="ellipse">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 name="Shape 297"/>
          <p:cNvSpPr/>
          <p:nvPr>
            <p:ph type="body" sz="quarter" idx="13"/>
          </p:nvPr>
        </p:nvSpPr>
        <p:spPr>
          <a:xfrm>
            <a:off x="10571380" y="4521200"/>
            <a:ext cx="969933" cy="673100"/>
          </a:xfrm>
          <a:prstGeom prst="rect">
            <a:avLst/>
          </a:prstGeom>
        </p:spPr>
        <p:txBody>
          <a:bodyPr wrap="none">
            <a:spAutoFit/>
          </a:bodyPr>
          <a:lstStyle>
            <a:lvl1pPr marL="0" indent="0" algn="ctr">
              <a:spcBef>
                <a:spcPts val="0"/>
              </a:spcBef>
              <a:buSzTx/>
              <a:buNone/>
              <a:defRPr spc="-76">
                <a:solidFill>
                  <a:srgbClr val="FFFFFF"/>
                </a:solidFill>
                <a:latin typeface="Helvetica Neue Light"/>
                <a:ea typeface="Helvetica Neue Light"/>
                <a:cs typeface="Helvetica Neue Light"/>
                <a:sym typeface="Helvetica Neue Light"/>
              </a:defRPr>
            </a:lvl1pPr>
          </a:lstStyle>
          <a:p>
            <a:pPr/>
            <a:r>
              <a:t>next</a:t>
            </a:r>
          </a:p>
        </p:txBody>
      </p:sp>
      <p:sp>
        <p:nvSpPr>
          <p:cNvPr id="298" name="Shape 298"/>
          <p:cNvSpPr/>
          <p:nvPr/>
        </p:nvSpPr>
        <p:spPr>
          <a:xfrm>
            <a:off x="660400" y="64897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99" name="Shape 299"/>
          <p:cNvSpPr/>
          <p:nvPr/>
        </p:nvSpPr>
        <p:spPr>
          <a:xfrm>
            <a:off x="8978900" y="19939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00" name="Shape 300"/>
          <p:cNvSpPr/>
          <p:nvPr>
            <p:ph type="sldNum" sz="quarter" idx="2"/>
          </p:nvPr>
        </p:nvSpPr>
        <p:spPr>
          <a:xfrm>
            <a:off x="11928737" y="4711700"/>
            <a:ext cx="340260" cy="324511"/>
          </a:xfrm>
          <a:prstGeom prst="rect">
            <a:avLst/>
          </a:prstGeom>
        </p:spPr>
        <p:txBody>
          <a:bodyPr/>
          <a:lstStyle>
            <a:lvl1pPr>
              <a:defRPr sz="1600">
                <a:solidFill>
                  <a:srgbClr val="23232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hotos &amp; Text">
    <p:spTree>
      <p:nvGrpSpPr>
        <p:cNvPr id="1" name=""/>
        <p:cNvGrpSpPr/>
        <p:nvPr/>
      </p:nvGrpSpPr>
      <p:grpSpPr>
        <a:xfrm>
          <a:off x="0" y="0"/>
          <a:ext cx="0" cy="0"/>
          <a:chOff x="0" y="0"/>
          <a:chExt cx="0" cy="0"/>
        </a:xfrm>
      </p:grpSpPr>
      <p:sp>
        <p:nvSpPr>
          <p:cNvPr id="307" name="Shape 307"/>
          <p:cNvSpPr/>
          <p:nvPr/>
        </p:nvSpPr>
        <p:spPr>
          <a:xfrm>
            <a:off x="4341644" y="3377987"/>
            <a:ext cx="1549401" cy="1549401"/>
          </a:xfrm>
          <a:prstGeom prst="roundRect">
            <a:avLst>
              <a:gd name="adj" fmla="val 12295"/>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 name="Shape 308"/>
          <p:cNvSpPr/>
          <p:nvPr>
            <p:ph type="pic" sz="quarter" idx="13"/>
          </p:nvPr>
        </p:nvSpPr>
        <p:spPr>
          <a:xfrm>
            <a:off x="1051265" y="2705982"/>
            <a:ext cx="3200401" cy="2222501"/>
          </a:xfrm>
          <a:prstGeom prst="rect">
            <a:avLst/>
          </a:prstGeom>
        </p:spPr>
        <p:txBody>
          <a:bodyPr lIns="91439" tIns="45719" rIns="91439" bIns="45719" anchor="t"/>
          <a:lstStyle/>
          <a:p>
            <a:pPr/>
          </a:p>
        </p:txBody>
      </p:sp>
      <p:sp>
        <p:nvSpPr>
          <p:cNvPr id="309" name="Shape 309"/>
          <p:cNvSpPr/>
          <p:nvPr/>
        </p:nvSpPr>
        <p:spPr>
          <a:xfrm>
            <a:off x="5996599" y="3377987"/>
            <a:ext cx="2411948" cy="3225124"/>
          </a:xfrm>
          <a:prstGeom prst="roundRect">
            <a:avLst>
              <a:gd name="adj" fmla="val 7898"/>
            </a:avLst>
          </a:prstGeom>
          <a:solidFill>
            <a:srgbClr val="232323"/>
          </a:solidFill>
          <a:ln w="25400">
            <a:miter lim="400000"/>
          </a:ln>
        </p:spPr>
        <p:txBody>
          <a:bodyPr lIns="50800" tIns="50800" rIns="50800" bIns="50800" anchor="ctr"/>
          <a:lstStyle/>
          <a:p>
            <a:pPr defTabSz="419100">
              <a:defRPr sz="2800">
                <a:solidFill>
                  <a:srgbClr val="D6D6D6"/>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 name="Shape 310"/>
          <p:cNvSpPr/>
          <p:nvPr>
            <p:ph type="pic" sz="quarter" idx="14"/>
          </p:nvPr>
        </p:nvSpPr>
        <p:spPr>
          <a:xfrm>
            <a:off x="2956265" y="5030923"/>
            <a:ext cx="2937130" cy="2030275"/>
          </a:xfrm>
          <a:prstGeom prst="rect">
            <a:avLst/>
          </a:prstGeom>
        </p:spPr>
        <p:txBody>
          <a:bodyPr lIns="91439" tIns="45719" rIns="91439" bIns="45719" anchor="t"/>
          <a:lstStyle/>
          <a:p>
            <a:pPr/>
          </a:p>
        </p:txBody>
      </p:sp>
      <p:sp>
        <p:nvSpPr>
          <p:cNvPr id="311" name="Shape 311"/>
          <p:cNvSpPr/>
          <p:nvPr>
            <p:ph type="pic" sz="quarter" idx="15"/>
          </p:nvPr>
        </p:nvSpPr>
        <p:spPr>
          <a:xfrm>
            <a:off x="4341644" y="1269137"/>
            <a:ext cx="3200401" cy="2032001"/>
          </a:xfrm>
          <a:prstGeom prst="rect">
            <a:avLst/>
          </a:prstGeom>
        </p:spPr>
        <p:txBody>
          <a:bodyPr lIns="91439" tIns="45719" rIns="91439" bIns="45719" anchor="t"/>
          <a:lstStyle/>
          <a:p>
            <a:pPr/>
          </a:p>
        </p:txBody>
      </p:sp>
      <p:sp>
        <p:nvSpPr>
          <p:cNvPr id="312" name="Shape 312"/>
          <p:cNvSpPr/>
          <p:nvPr>
            <p:ph type="pic" sz="quarter" idx="16"/>
          </p:nvPr>
        </p:nvSpPr>
        <p:spPr>
          <a:xfrm>
            <a:off x="7631309" y="798374"/>
            <a:ext cx="2590801" cy="2501901"/>
          </a:xfrm>
          <a:prstGeom prst="rect">
            <a:avLst/>
          </a:prstGeom>
        </p:spPr>
        <p:txBody>
          <a:bodyPr lIns="91439" tIns="45719" rIns="91439" bIns="45719" anchor="t"/>
          <a:lstStyle/>
          <a:p>
            <a:pPr/>
          </a:p>
        </p:txBody>
      </p:sp>
      <p:sp>
        <p:nvSpPr>
          <p:cNvPr id="313" name="Shape 313"/>
          <p:cNvSpPr/>
          <p:nvPr>
            <p:ph type="pic" sz="quarter" idx="17"/>
          </p:nvPr>
        </p:nvSpPr>
        <p:spPr>
          <a:xfrm>
            <a:off x="8503260" y="3376243"/>
            <a:ext cx="3200401" cy="2222501"/>
          </a:xfrm>
          <a:prstGeom prst="rect">
            <a:avLst/>
          </a:prstGeom>
        </p:spPr>
        <p:txBody>
          <a:bodyPr lIns="91439" tIns="45719" rIns="91439" bIns="45719" anchor="t"/>
          <a:lstStyle/>
          <a:p>
            <a:pPr/>
          </a:p>
        </p:txBody>
      </p:sp>
      <p:sp>
        <p:nvSpPr>
          <p:cNvPr id="314" name="Shape 314"/>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5" name="Shape 315"/>
          <p:cNvSpPr/>
          <p:nvPr>
            <p:ph type="body" sz="quarter" idx="18"/>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318" name="Group 318">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316" name="Shape 316"/>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 name="Shape 317"/>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321" name="Group 321">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319" name="Shape 319"/>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 name="Shape 320"/>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322" name="Shape 322"/>
          <p:cNvSpPr/>
          <p:nvPr/>
        </p:nvSpPr>
        <p:spPr>
          <a:xfrm>
            <a:off x="4495548" y="3321050"/>
            <a:ext cx="1348131" cy="1638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960" sz="9600">
                <a:solidFill>
                  <a:srgbClr val="FFFFFF"/>
                </a:solidFill>
                <a:latin typeface="Didot"/>
                <a:ea typeface="Didot"/>
                <a:cs typeface="Didot"/>
                <a:sym typeface="Didot"/>
              </a:defRPr>
            </a:lvl1pPr>
          </a:lstStyle>
          <a:p>
            <a:pPr/>
            <a:r>
              <a:t>01</a:t>
            </a:r>
          </a:p>
        </p:txBody>
      </p:sp>
      <p:sp>
        <p:nvSpPr>
          <p:cNvPr id="323" name="Shape 323"/>
          <p:cNvSpPr/>
          <p:nvPr/>
        </p:nvSpPr>
        <p:spPr>
          <a:xfrm>
            <a:off x="6201688" y="3756165"/>
            <a:ext cx="2003223" cy="3870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lnSpc>
                <a:spcPts val="3500"/>
              </a:lnSpc>
              <a:defRPr sz="1800">
                <a:solidFill>
                  <a:srgbClr val="FFFFFF"/>
                </a:solidFill>
                <a:latin typeface="Helvetica Neue Medium"/>
                <a:ea typeface="Helvetica Neue Medium"/>
                <a:cs typeface="Helvetica Neue Medium"/>
                <a:sym typeface="Helvetica Neue Medium"/>
              </a:defRPr>
            </a:lvl1pPr>
          </a:lstStyle>
          <a:p>
            <a:pPr/>
            <a:r>
              <a:t>Perspiciatis unde.</a:t>
            </a:r>
          </a:p>
        </p:txBody>
      </p:sp>
      <p:sp>
        <p:nvSpPr>
          <p:cNvPr id="324" name="Shape 324"/>
          <p:cNvSpPr/>
          <p:nvPr/>
        </p:nvSpPr>
        <p:spPr>
          <a:xfrm>
            <a:off x="6197600" y="4368800"/>
            <a:ext cx="2006600" cy="193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ts val="3300"/>
              </a:lnSpc>
              <a:defRPr sz="1600">
                <a:solidFill>
                  <a:srgbClr val="FFFFFF"/>
                </a:solidFill>
              </a:defRPr>
            </a:lvl1pPr>
          </a:lstStyle>
          <a:p>
            <a:pPr/>
            <a:r>
              <a:t>Sed ut perspiciatis unde iste natus sit laudantium, totam rem aperiam, eaque ipsa quae ab illo inventore veritatis et quasi beatae vitae sunt explicabo. </a:t>
            </a:r>
          </a:p>
        </p:txBody>
      </p:sp>
      <p:sp>
        <p:nvSpPr>
          <p:cNvPr id="325" name="Shape 325"/>
          <p:cNvSpPr/>
          <p:nvPr>
            <p:ph type="title"/>
          </p:nvPr>
        </p:nvSpPr>
        <p:spPr>
          <a:xfrm>
            <a:off x="927100" y="7162800"/>
            <a:ext cx="11150600" cy="1193800"/>
          </a:xfrm>
          <a:prstGeom prst="rect">
            <a:avLst/>
          </a:prstGeom>
        </p:spPr>
        <p:txBody>
          <a:bodyPr/>
          <a:lstStyle>
            <a:lvl1pPr algn="r">
              <a:defRPr cap="all">
                <a:latin typeface="+mn-lt"/>
                <a:ea typeface="+mn-ea"/>
                <a:cs typeface="+mn-cs"/>
                <a:sym typeface="Helvetica Neue Thin"/>
              </a:defRPr>
            </a:lvl1pPr>
          </a:lstStyle>
          <a:p>
            <a:pPr/>
            <a:r>
              <a:t>Текст заголовка</a:t>
            </a:r>
          </a:p>
        </p:txBody>
      </p:sp>
      <p:sp>
        <p:nvSpPr>
          <p:cNvPr id="326" name="Shape 3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Reflection">
    <p:spTree>
      <p:nvGrpSpPr>
        <p:cNvPr id="1" name=""/>
        <p:cNvGrpSpPr/>
        <p:nvPr/>
      </p:nvGrpSpPr>
      <p:grpSpPr>
        <a:xfrm>
          <a:off x="0" y="0"/>
          <a:ext cx="0" cy="0"/>
          <a:chOff x="0" y="0"/>
          <a:chExt cx="0" cy="0"/>
        </a:xfrm>
      </p:grpSpPr>
      <p:sp>
        <p:nvSpPr>
          <p:cNvPr id="333" name="Shape 333"/>
          <p:cNvSpPr/>
          <p:nvPr>
            <p:ph type="pic" idx="13"/>
          </p:nvPr>
        </p:nvSpPr>
        <p:spPr>
          <a:xfrm>
            <a:off x="0" y="0"/>
            <a:ext cx="13004800" cy="9766300"/>
          </a:xfrm>
          <a:prstGeom prst="rect">
            <a:avLst/>
          </a:prstGeom>
        </p:spPr>
        <p:txBody>
          <a:bodyPr lIns="91439" tIns="45719" rIns="91439" bIns="45719" anchor="t"/>
          <a:lstStyle/>
          <a:p>
            <a:pPr/>
          </a:p>
        </p:txBody>
      </p:sp>
      <p:sp>
        <p:nvSpPr>
          <p:cNvPr id="334" name="Shape 334"/>
          <p:cNvSpPr/>
          <p:nvPr>
            <p:ph type="body" sz="quarter" idx="14"/>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335" name="Shape 335"/>
          <p:cNvSpPr/>
          <p:nvPr/>
        </p:nvSpPr>
        <p:spPr>
          <a:xfrm>
            <a:off x="10551944" y="1015787"/>
            <a:ext cx="1549401" cy="1549401"/>
          </a:xfrm>
          <a:prstGeom prst="roundRect">
            <a:avLst>
              <a:gd name="adj" fmla="val 12295"/>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6" name="Shape 336"/>
          <p:cNvSpPr/>
          <p:nvPr>
            <p:ph type="body" sz="quarter" idx="15"/>
          </p:nvPr>
        </p:nvSpPr>
        <p:spPr>
          <a:xfrm>
            <a:off x="10705848" y="958850"/>
            <a:ext cx="1348131" cy="1638300"/>
          </a:xfrm>
          <a:prstGeom prst="rect">
            <a:avLst/>
          </a:prstGeom>
        </p:spPr>
        <p:txBody>
          <a:bodyPr wrap="none">
            <a:spAutoFit/>
          </a:bodyPr>
          <a:lstStyle>
            <a:lvl1pPr marL="0" indent="0" algn="ctr">
              <a:spcBef>
                <a:spcPts val="0"/>
              </a:spcBef>
              <a:buSzTx/>
              <a:buNone/>
              <a:defRPr b="1" spc="-960" sz="9600">
                <a:solidFill>
                  <a:srgbClr val="FFFFFF"/>
                </a:solidFill>
                <a:latin typeface="Didot"/>
                <a:ea typeface="Didot"/>
                <a:cs typeface="Didot"/>
                <a:sym typeface="Didot"/>
              </a:defRPr>
            </a:lvl1pPr>
          </a:lstStyle>
          <a:p>
            <a:pPr/>
            <a:r>
              <a:t>01</a:t>
            </a:r>
          </a:p>
        </p:txBody>
      </p:sp>
      <p:sp>
        <p:nvSpPr>
          <p:cNvPr id="337" name="Shape 3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mp; Chart">
    <p:spTree>
      <p:nvGrpSpPr>
        <p:cNvPr id="1" name=""/>
        <p:cNvGrpSpPr/>
        <p:nvPr/>
      </p:nvGrpSpPr>
      <p:grpSpPr>
        <a:xfrm>
          <a:off x="0" y="0"/>
          <a:ext cx="0" cy="0"/>
          <a:chOff x="0" y="0"/>
          <a:chExt cx="0" cy="0"/>
        </a:xfrm>
      </p:grpSpPr>
      <p:sp>
        <p:nvSpPr>
          <p:cNvPr id="344" name="Shape 344"/>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aphicFrame>
        <p:nvGraphicFramePr>
          <p:cNvPr id="345" name="Chart 345"/>
          <p:cNvGraphicFramePr/>
          <p:nvPr/>
        </p:nvGraphicFramePr>
        <p:xfrm>
          <a:off x="933336" y="3581450"/>
          <a:ext cx="11144364" cy="3822408"/>
        </p:xfrm>
        <a:graphic xmlns:a="http://schemas.openxmlformats.org/drawingml/2006/main">
          <a:graphicData uri="http://schemas.openxmlformats.org/drawingml/2006/chart">
            <c:chart xmlns:c="http://schemas.openxmlformats.org/drawingml/2006/chart" r:id="rId2"/>
          </a:graphicData>
        </a:graphic>
      </p:graphicFrame>
      <p:sp>
        <p:nvSpPr>
          <p:cNvPr id="346" name="Shape 346"/>
          <p:cNvSpPr/>
          <p:nvPr>
            <p:ph type="title"/>
          </p:nvPr>
        </p:nvSpPr>
        <p:spPr>
          <a:xfrm>
            <a:off x="927100" y="1485900"/>
            <a:ext cx="11150600" cy="1143000"/>
          </a:xfrm>
          <a:prstGeom prst="rect">
            <a:avLst/>
          </a:prstGeom>
        </p:spPr>
        <p:txBody>
          <a:bodyPr/>
          <a:lstStyle>
            <a:lvl1pPr algn="l">
              <a:defRPr>
                <a:latin typeface="+mn-lt"/>
                <a:ea typeface="+mn-ea"/>
                <a:cs typeface="+mn-cs"/>
                <a:sym typeface="Helvetica Neue Thin"/>
              </a:defRPr>
            </a:lvl1pPr>
          </a:lstStyle>
          <a:p>
            <a:pPr/>
            <a:r>
              <a:t>Текст заголовка</a:t>
            </a:r>
          </a:p>
        </p:txBody>
      </p:sp>
      <p:sp>
        <p:nvSpPr>
          <p:cNvPr id="347" name="Shape 347"/>
          <p:cNvSpPr/>
          <p:nvPr>
            <p:ph type="body" sz="quarter" idx="1"/>
          </p:nvPr>
        </p:nvSpPr>
        <p:spPr>
          <a:xfrm>
            <a:off x="927100" y="2616200"/>
            <a:ext cx="11150600" cy="520700"/>
          </a:xfrm>
          <a:prstGeom prst="rect">
            <a:avLst/>
          </a:prstGeom>
        </p:spPr>
        <p:txBody>
          <a:bodyPr/>
          <a:lstStyle>
            <a:lvl1pPr marL="0" indent="0">
              <a:spcBef>
                <a:spcPts val="0"/>
              </a:spcBef>
              <a:buSzTx/>
              <a:buNone/>
              <a:defRPr sz="2800">
                <a:latin typeface="Helvetica Neue"/>
                <a:ea typeface="Helvetica Neue"/>
                <a:cs typeface="Helvetica Neue"/>
                <a:sym typeface="Helvetica Neue"/>
              </a:defRPr>
            </a:lvl1pPr>
            <a:lvl2pPr marL="0" indent="0">
              <a:spcBef>
                <a:spcPts val="0"/>
              </a:spcBef>
              <a:buSzTx/>
              <a:buNone/>
              <a:defRPr sz="2800">
                <a:latin typeface="Helvetica Neue"/>
                <a:ea typeface="Helvetica Neue"/>
                <a:cs typeface="Helvetica Neue"/>
                <a:sym typeface="Helvetica Neue"/>
              </a:defRPr>
            </a:lvl2pPr>
            <a:lvl3pPr marL="0" indent="0">
              <a:spcBef>
                <a:spcPts val="0"/>
              </a:spcBef>
              <a:buSzTx/>
              <a:buNone/>
              <a:defRPr sz="2800">
                <a:latin typeface="Helvetica Neue"/>
                <a:ea typeface="Helvetica Neue"/>
                <a:cs typeface="Helvetica Neue"/>
                <a:sym typeface="Helvetica Neue"/>
              </a:defRPr>
            </a:lvl3pPr>
            <a:lvl4pPr marL="0" indent="0">
              <a:spcBef>
                <a:spcPts val="0"/>
              </a:spcBef>
              <a:buSzTx/>
              <a:buNone/>
              <a:defRPr sz="2800">
                <a:latin typeface="Helvetica Neue"/>
                <a:ea typeface="Helvetica Neue"/>
                <a:cs typeface="Helvetica Neue"/>
                <a:sym typeface="Helvetica Neue"/>
              </a:defRPr>
            </a:lvl4pPr>
            <a:lvl5pPr marL="0" indent="0">
              <a:spcBef>
                <a:spcPts val="0"/>
              </a:spcBef>
              <a:buSzTx/>
              <a:buNone/>
              <a:defRPr sz="2800">
                <a:latin typeface="Helvetica Neue"/>
                <a:ea typeface="Helvetica Neue"/>
                <a:cs typeface="Helvetica Neue"/>
                <a:sym typeface="Helvetica Neu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48" name="Shape 3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Chart &amp; Bullets">
    <p:spTree>
      <p:nvGrpSpPr>
        <p:cNvPr id="1" name=""/>
        <p:cNvGrpSpPr/>
        <p:nvPr/>
      </p:nvGrpSpPr>
      <p:grpSpPr>
        <a:xfrm>
          <a:off x="0" y="0"/>
          <a:ext cx="0" cy="0"/>
          <a:chOff x="0" y="0"/>
          <a:chExt cx="0" cy="0"/>
        </a:xfrm>
      </p:grpSpPr>
      <p:sp>
        <p:nvSpPr>
          <p:cNvPr id="355" name="Shape 355"/>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aphicFrame>
        <p:nvGraphicFramePr>
          <p:cNvPr id="356" name="Chart 356"/>
          <p:cNvGraphicFramePr/>
          <p:nvPr/>
        </p:nvGraphicFramePr>
        <p:xfrm>
          <a:off x="850786" y="3200450"/>
          <a:ext cx="5264264" cy="4080511"/>
        </p:xfrm>
        <a:graphic xmlns:a="http://schemas.openxmlformats.org/drawingml/2006/main">
          <a:graphicData uri="http://schemas.openxmlformats.org/drawingml/2006/chart">
            <c:chart xmlns:c="http://schemas.openxmlformats.org/drawingml/2006/chart" r:id="rId2"/>
          </a:graphicData>
        </a:graphic>
      </p:graphicFrame>
      <p:sp>
        <p:nvSpPr>
          <p:cNvPr id="357" name="Shape 357"/>
          <p:cNvSpPr/>
          <p:nvPr>
            <p:ph type="title"/>
          </p:nvPr>
        </p:nvSpPr>
        <p:spPr>
          <a:xfrm>
            <a:off x="927100" y="1625600"/>
            <a:ext cx="11150600" cy="1231900"/>
          </a:xfrm>
          <a:prstGeom prst="rect">
            <a:avLst/>
          </a:prstGeom>
        </p:spPr>
        <p:txBody>
          <a:bodyPr/>
          <a:lstStyle>
            <a:lvl1pPr algn="l">
              <a:defRPr sz="6400">
                <a:latin typeface="+mn-lt"/>
                <a:ea typeface="+mn-ea"/>
                <a:cs typeface="+mn-cs"/>
                <a:sym typeface="Helvetica Neue Thin"/>
              </a:defRPr>
            </a:lvl1pPr>
          </a:lstStyle>
          <a:p>
            <a:pPr/>
            <a:r>
              <a:t>Текст заголовка</a:t>
            </a:r>
          </a:p>
        </p:txBody>
      </p:sp>
      <p:sp>
        <p:nvSpPr>
          <p:cNvPr id="358" name="Shape 358"/>
          <p:cNvSpPr/>
          <p:nvPr>
            <p:ph type="body" sz="quarter" idx="1"/>
          </p:nvPr>
        </p:nvSpPr>
        <p:spPr>
          <a:xfrm>
            <a:off x="6515100" y="3276600"/>
            <a:ext cx="5562600" cy="3619500"/>
          </a:xfrm>
          <a:prstGeom prst="rect">
            <a:avLst/>
          </a:prstGeom>
        </p:spPr>
        <p:txBody>
          <a:bodyPr/>
          <a:lstStyle>
            <a:lvl1pPr marL="952500" indent="-635000">
              <a:spcBef>
                <a:spcPts val="2000"/>
              </a:spcBef>
              <a:defRPr sz="2800">
                <a:latin typeface="Helvetica Neue"/>
                <a:ea typeface="Helvetica Neue"/>
                <a:cs typeface="Helvetica Neue"/>
                <a:sym typeface="Helvetica Neue"/>
              </a:defRPr>
            </a:lvl1pPr>
            <a:lvl2pPr marL="1397000" indent="-635000">
              <a:spcBef>
                <a:spcPts val="2000"/>
              </a:spcBef>
              <a:defRPr sz="2800">
                <a:latin typeface="Helvetica Neue"/>
                <a:ea typeface="Helvetica Neue"/>
                <a:cs typeface="Helvetica Neue"/>
                <a:sym typeface="Helvetica Neue"/>
              </a:defRPr>
            </a:lvl2pPr>
            <a:lvl3pPr marL="1841500" indent="-635000">
              <a:spcBef>
                <a:spcPts val="2000"/>
              </a:spcBef>
              <a:defRPr sz="2800">
                <a:latin typeface="Helvetica Neue"/>
                <a:ea typeface="Helvetica Neue"/>
                <a:cs typeface="Helvetica Neue"/>
                <a:sym typeface="Helvetica Neue"/>
              </a:defRPr>
            </a:lvl3pPr>
            <a:lvl4pPr marL="2286000" indent="-635000">
              <a:spcBef>
                <a:spcPts val="2000"/>
              </a:spcBef>
              <a:defRPr sz="2800">
                <a:latin typeface="Helvetica Neue"/>
                <a:ea typeface="Helvetica Neue"/>
                <a:cs typeface="Helvetica Neue"/>
                <a:sym typeface="Helvetica Neue"/>
              </a:defRPr>
            </a:lvl4pPr>
            <a:lvl5pPr marL="2730500" indent="-635000">
              <a:spcBef>
                <a:spcPts val="2000"/>
              </a:spcBef>
              <a:defRPr sz="2800">
                <a:latin typeface="Helvetica Neue"/>
                <a:ea typeface="Helvetica Neue"/>
                <a:cs typeface="Helvetica Neue"/>
                <a:sym typeface="Helvetica Neu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59" name="Shape 3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Chart &amp; Photo">
    <p:spTree>
      <p:nvGrpSpPr>
        <p:cNvPr id="1" name=""/>
        <p:cNvGrpSpPr/>
        <p:nvPr/>
      </p:nvGrpSpPr>
      <p:grpSpPr>
        <a:xfrm>
          <a:off x="0" y="0"/>
          <a:ext cx="0" cy="0"/>
          <a:chOff x="0" y="0"/>
          <a:chExt cx="0" cy="0"/>
        </a:xfrm>
      </p:grpSpPr>
      <p:graphicFrame>
        <p:nvGraphicFramePr>
          <p:cNvPr id="366" name="Chart 366"/>
          <p:cNvGraphicFramePr/>
          <p:nvPr/>
        </p:nvGraphicFramePr>
        <p:xfrm>
          <a:off x="926986" y="3479850"/>
          <a:ext cx="6223114" cy="4080511"/>
        </p:xfrm>
        <a:graphic xmlns:a="http://schemas.openxmlformats.org/drawingml/2006/main">
          <a:graphicData uri="http://schemas.openxmlformats.org/drawingml/2006/chart">
            <c:chart xmlns:c="http://schemas.openxmlformats.org/drawingml/2006/chart" r:id="rId2"/>
          </a:graphicData>
        </a:graphic>
      </p:graphicFrame>
      <p:sp>
        <p:nvSpPr>
          <p:cNvPr id="367" name="Shape 367"/>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8" name="Shape 368"/>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371" name="Group 371">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369" name="Shape 369"/>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0" name="Shape 370"/>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374" name="Group 374">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372" name="Shape 372"/>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 name="Shape 373"/>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375" name="Shape 375"/>
          <p:cNvSpPr/>
          <p:nvPr>
            <p:ph type="pic" sz="quarter" idx="14"/>
          </p:nvPr>
        </p:nvSpPr>
        <p:spPr>
          <a:xfrm>
            <a:off x="7634372" y="3720887"/>
            <a:ext cx="4445001" cy="3098801"/>
          </a:xfrm>
          <a:prstGeom prst="rect">
            <a:avLst/>
          </a:prstGeom>
        </p:spPr>
        <p:txBody>
          <a:bodyPr lIns="91439" tIns="45719" rIns="91439" bIns="45719" anchor="t"/>
          <a:lstStyle/>
          <a:p>
            <a:pPr/>
          </a:p>
        </p:txBody>
      </p:sp>
      <p:sp>
        <p:nvSpPr>
          <p:cNvPr id="376" name="Shape 376"/>
          <p:cNvSpPr/>
          <p:nvPr>
            <p:ph type="title"/>
          </p:nvPr>
        </p:nvSpPr>
        <p:spPr>
          <a:xfrm>
            <a:off x="927100" y="1485900"/>
            <a:ext cx="11150600" cy="1028700"/>
          </a:xfrm>
          <a:prstGeom prst="rect">
            <a:avLst/>
          </a:prstGeom>
        </p:spPr>
        <p:txBody>
          <a:bodyPr/>
          <a:lstStyle>
            <a:lvl1pPr algn="l">
              <a:defRPr sz="6400">
                <a:latin typeface="+mn-lt"/>
                <a:ea typeface="+mn-ea"/>
                <a:cs typeface="+mn-cs"/>
                <a:sym typeface="Helvetica Neue Thin"/>
              </a:defRPr>
            </a:lvl1pPr>
          </a:lstStyle>
          <a:p>
            <a:pPr/>
            <a:r>
              <a:t>Текст заголовка</a:t>
            </a:r>
          </a:p>
        </p:txBody>
      </p:sp>
      <p:sp>
        <p:nvSpPr>
          <p:cNvPr id="377" name="Shape 377"/>
          <p:cNvSpPr/>
          <p:nvPr>
            <p:ph type="body" sz="quarter" idx="1"/>
          </p:nvPr>
        </p:nvSpPr>
        <p:spPr>
          <a:xfrm>
            <a:off x="927100" y="2501900"/>
            <a:ext cx="11150600" cy="431800"/>
          </a:xfrm>
          <a:prstGeom prst="rect">
            <a:avLst/>
          </a:prstGeom>
        </p:spPr>
        <p:txBody>
          <a:bodyPr/>
          <a:lstStyle>
            <a:lvl1pPr marL="0" indent="0">
              <a:spcBef>
                <a:spcPts val="2000"/>
              </a:spcBef>
              <a:buSzTx/>
              <a:buNone/>
              <a:defRPr sz="1800">
                <a:latin typeface="Helvetica Neue"/>
                <a:ea typeface="Helvetica Neue"/>
                <a:cs typeface="Helvetica Neue"/>
                <a:sym typeface="Helvetica Neue"/>
              </a:defRPr>
            </a:lvl1pPr>
            <a:lvl2pPr marL="1460500" indent="-698500">
              <a:spcBef>
                <a:spcPts val="2000"/>
              </a:spcBef>
              <a:defRPr sz="1800"/>
            </a:lvl2pPr>
            <a:lvl3pPr marL="1905000" indent="-698500">
              <a:spcBef>
                <a:spcPts val="2000"/>
              </a:spcBef>
              <a:defRPr sz="1800"/>
            </a:lvl3pPr>
            <a:lvl4pPr marL="2349500" indent="-698500">
              <a:spcBef>
                <a:spcPts val="2000"/>
              </a:spcBef>
              <a:defRPr sz="1800"/>
            </a:lvl4pPr>
            <a:lvl5pPr marL="2794000" indent="-698500">
              <a:spcBef>
                <a:spcPts val="2000"/>
              </a:spcBef>
              <a:defRPr sz="1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78" name="Shape 3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ummary">
    <p:spTree>
      <p:nvGrpSpPr>
        <p:cNvPr id="1" name=""/>
        <p:cNvGrpSpPr/>
        <p:nvPr/>
      </p:nvGrpSpPr>
      <p:grpSpPr>
        <a:xfrm>
          <a:off x="0" y="0"/>
          <a:ext cx="0" cy="0"/>
          <a:chOff x="0" y="0"/>
          <a:chExt cx="0" cy="0"/>
        </a:xfrm>
      </p:grpSpPr>
      <p:sp>
        <p:nvSpPr>
          <p:cNvPr id="38" name="Shape 38"/>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39" name="Shape 39"/>
          <p:cNvSpPr/>
          <p:nvPr>
            <p:ph type="pic" sz="quarter" idx="14"/>
          </p:nvPr>
        </p:nvSpPr>
        <p:spPr>
          <a:xfrm>
            <a:off x="914400" y="2908300"/>
            <a:ext cx="3505200" cy="3924300"/>
          </a:xfrm>
          <a:prstGeom prst="rect">
            <a:avLst/>
          </a:prstGeom>
        </p:spPr>
        <p:txBody>
          <a:bodyPr lIns="91439" tIns="45719" rIns="91439" bIns="45719" anchor="t"/>
          <a:lstStyle/>
          <a:p>
            <a:pPr/>
          </a:p>
        </p:txBody>
      </p:sp>
      <p:sp>
        <p:nvSpPr>
          <p:cNvPr id="40" name="Shape 40"/>
          <p:cNvSpPr/>
          <p:nvPr>
            <p:ph type="body" sz="quarter" idx="15"/>
          </p:nvPr>
        </p:nvSpPr>
        <p:spPr>
          <a:xfrm>
            <a:off x="4916476" y="29138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01</a:t>
            </a:r>
          </a:p>
        </p:txBody>
      </p:sp>
      <p:sp>
        <p:nvSpPr>
          <p:cNvPr id="41" name="Shape 41"/>
          <p:cNvSpPr/>
          <p:nvPr>
            <p:ph type="body" sz="quarter" idx="16"/>
          </p:nvPr>
        </p:nvSpPr>
        <p:spPr>
          <a:xfrm>
            <a:off x="4891076" y="42346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02</a:t>
            </a:r>
          </a:p>
        </p:txBody>
      </p:sp>
      <p:sp>
        <p:nvSpPr>
          <p:cNvPr id="42" name="Shape 42"/>
          <p:cNvSpPr/>
          <p:nvPr>
            <p:ph type="body" sz="quarter" idx="17"/>
          </p:nvPr>
        </p:nvSpPr>
        <p:spPr>
          <a:xfrm>
            <a:off x="4891076" y="55681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03</a:t>
            </a:r>
          </a:p>
        </p:txBody>
      </p:sp>
      <p:sp>
        <p:nvSpPr>
          <p:cNvPr id="43" name="Shape 43"/>
          <p:cNvSpPr/>
          <p:nvPr>
            <p:ph type="body" sz="quarter" idx="18"/>
          </p:nvPr>
        </p:nvSpPr>
        <p:spPr>
          <a:xfrm>
            <a:off x="5960388" y="30068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44" name="Shape 44"/>
          <p:cNvSpPr/>
          <p:nvPr>
            <p:ph type="body" sz="quarter" idx="19"/>
          </p:nvPr>
        </p:nvSpPr>
        <p:spPr>
          <a:xfrm>
            <a:off x="5956300" y="33020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45" name="Shape 45"/>
          <p:cNvSpPr/>
          <p:nvPr>
            <p:ph type="body" sz="quarter" idx="20"/>
          </p:nvPr>
        </p:nvSpPr>
        <p:spPr>
          <a:xfrm>
            <a:off x="5960388" y="43276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46" name="Shape 46"/>
          <p:cNvSpPr/>
          <p:nvPr>
            <p:ph type="body" sz="quarter" idx="21"/>
          </p:nvPr>
        </p:nvSpPr>
        <p:spPr>
          <a:xfrm>
            <a:off x="5956300" y="46228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47" name="Shape 47"/>
          <p:cNvSpPr/>
          <p:nvPr>
            <p:ph type="body" sz="quarter" idx="22"/>
          </p:nvPr>
        </p:nvSpPr>
        <p:spPr>
          <a:xfrm>
            <a:off x="5960388" y="56611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48" name="Shape 48"/>
          <p:cNvSpPr/>
          <p:nvPr>
            <p:ph type="body" sz="quarter" idx="23"/>
          </p:nvPr>
        </p:nvSpPr>
        <p:spPr>
          <a:xfrm>
            <a:off x="5956300" y="59563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49" name="Shape 49"/>
          <p:cNvSpPr/>
          <p:nvPr>
            <p:ph type="body" sz="quarter" idx="24"/>
          </p:nvPr>
        </p:nvSpPr>
        <p:spPr>
          <a:xfrm>
            <a:off x="8739176" y="29138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04</a:t>
            </a:r>
          </a:p>
        </p:txBody>
      </p:sp>
      <p:sp>
        <p:nvSpPr>
          <p:cNvPr id="50" name="Shape 50"/>
          <p:cNvSpPr/>
          <p:nvPr>
            <p:ph type="body" sz="quarter" idx="25"/>
          </p:nvPr>
        </p:nvSpPr>
        <p:spPr>
          <a:xfrm>
            <a:off x="8713776" y="42346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05</a:t>
            </a:r>
          </a:p>
        </p:txBody>
      </p:sp>
      <p:sp>
        <p:nvSpPr>
          <p:cNvPr id="51" name="Shape 51"/>
          <p:cNvSpPr/>
          <p:nvPr>
            <p:ph type="body" sz="quarter" idx="26"/>
          </p:nvPr>
        </p:nvSpPr>
        <p:spPr>
          <a:xfrm>
            <a:off x="8713776" y="55681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06</a:t>
            </a:r>
          </a:p>
        </p:txBody>
      </p:sp>
      <p:sp>
        <p:nvSpPr>
          <p:cNvPr id="52" name="Shape 52"/>
          <p:cNvSpPr/>
          <p:nvPr>
            <p:ph type="body" sz="quarter" idx="27"/>
          </p:nvPr>
        </p:nvSpPr>
        <p:spPr>
          <a:xfrm>
            <a:off x="9783088" y="30068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53" name="Shape 53"/>
          <p:cNvSpPr/>
          <p:nvPr>
            <p:ph type="body" sz="quarter" idx="28"/>
          </p:nvPr>
        </p:nvSpPr>
        <p:spPr>
          <a:xfrm>
            <a:off x="9779000" y="33020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54" name="Shape 54"/>
          <p:cNvSpPr/>
          <p:nvPr>
            <p:ph type="body" sz="quarter" idx="29"/>
          </p:nvPr>
        </p:nvSpPr>
        <p:spPr>
          <a:xfrm>
            <a:off x="9783088" y="43276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55" name="Shape 55"/>
          <p:cNvSpPr/>
          <p:nvPr>
            <p:ph type="body" sz="quarter" idx="30"/>
          </p:nvPr>
        </p:nvSpPr>
        <p:spPr>
          <a:xfrm>
            <a:off x="9779000" y="46228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56" name="Shape 56"/>
          <p:cNvSpPr/>
          <p:nvPr>
            <p:ph type="body" sz="quarter" idx="31"/>
          </p:nvPr>
        </p:nvSpPr>
        <p:spPr>
          <a:xfrm>
            <a:off x="9783088" y="56611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57" name="Shape 57"/>
          <p:cNvSpPr/>
          <p:nvPr>
            <p:ph type="body" sz="quarter" idx="32"/>
          </p:nvPr>
        </p:nvSpPr>
        <p:spPr>
          <a:xfrm>
            <a:off x="9779000" y="59563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58" name="Shape 58"/>
          <p:cNvSpPr/>
          <p:nvPr>
            <p:ph type="title"/>
          </p:nvPr>
        </p:nvSpPr>
        <p:spPr>
          <a:xfrm>
            <a:off x="914400" y="1282700"/>
            <a:ext cx="11176000" cy="1206500"/>
          </a:xfrm>
          <a:prstGeom prst="rect">
            <a:avLst/>
          </a:prstGeom>
        </p:spPr>
        <p:txBody>
          <a:bodyPr/>
          <a:lstStyle>
            <a:lvl1pPr algn="l">
              <a:defRPr sz="6400">
                <a:solidFill>
                  <a:srgbClr val="232323"/>
                </a:solidFill>
                <a:latin typeface="+mn-lt"/>
                <a:ea typeface="+mn-ea"/>
                <a:cs typeface="+mn-cs"/>
                <a:sym typeface="Helvetica Neue Thin"/>
              </a:defRPr>
            </a:lvl1pPr>
          </a:lstStyle>
          <a:p>
            <a:pPr/>
            <a:r>
              <a:t>Текст заголовка</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Table">
    <p:spTree>
      <p:nvGrpSpPr>
        <p:cNvPr id="1" name=""/>
        <p:cNvGrpSpPr/>
        <p:nvPr/>
      </p:nvGrpSpPr>
      <p:grpSpPr>
        <a:xfrm>
          <a:off x="0" y="0"/>
          <a:ext cx="0" cy="0"/>
          <a:chOff x="0" y="0"/>
          <a:chExt cx="0" cy="0"/>
        </a:xfrm>
      </p:grpSpPr>
      <p:graphicFrame>
        <p:nvGraphicFramePr>
          <p:cNvPr id="385" name="Table 385"/>
          <p:cNvGraphicFramePr/>
          <p:nvPr/>
        </p:nvGraphicFramePr>
        <p:xfrm>
          <a:off x="927100" y="3649860"/>
          <a:ext cx="11137901" cy="3530601"/>
        </p:xfrm>
        <a:graphic xmlns:a="http://schemas.openxmlformats.org/drawingml/2006/main">
          <a:graphicData uri="http://schemas.openxmlformats.org/drawingml/2006/table">
            <a:tbl>
              <a:tblPr firstCol="1" firstRow="1" lastCol="0" lastRow="1" bandCol="0" bandRow="0" rtl="0">
                <a:tableStyleId>{4C3C2611-4C71-4FC5-86AE-919BDF0F9419}</a:tableStyleId>
              </a:tblPr>
              <a:tblGrid>
                <a:gridCol w="1856316"/>
                <a:gridCol w="1856316"/>
                <a:gridCol w="1856316"/>
                <a:gridCol w="1856316"/>
                <a:gridCol w="1856316"/>
                <a:gridCol w="1856316"/>
              </a:tblGrid>
              <a:tr h="589963">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c>
                  <a:txBody>
                    <a:bodyPr/>
                    <a:lstStyle/>
                    <a:p>
                      <a:pPr defTabSz="914400">
                        <a:tabLst>
                          <a:tab pos="647700" algn="l"/>
                        </a:tabLst>
                        <a:defRPr b="0" sz="2400">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solidFill>
                      <a:srgbClr val="232323"/>
                    </a:solidFill>
                  </a:tcPr>
                </a:tc>
              </a:tr>
              <a:tr h="735159">
                <a:tc>
                  <a:txBody>
                    <a:bodyPr/>
                    <a:lstStyle/>
                    <a:p>
                      <a:pPr defTabSz="914400">
                        <a:tabLst>
                          <a:tab pos="647700" algn="l"/>
                        </a:tabLst>
                        <a:defRPr b="0"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r>
              <a:tr h="735159">
                <a:tc>
                  <a:txBody>
                    <a:bodyPr/>
                    <a:lstStyle/>
                    <a:p>
                      <a:pPr defTabSz="914400">
                        <a:tabLst>
                          <a:tab pos="647700" algn="l"/>
                        </a:tabLst>
                        <a:defRPr b="0"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12700">
                      <a:solidFill>
                        <a:srgbClr val="232323"/>
                      </a:solidFill>
                      <a:miter lim="400000"/>
                    </a:lnB>
                    <a:noFill/>
                  </a:tcPr>
                </a:tc>
              </a:tr>
              <a:tr h="735159">
                <a:tc>
                  <a:txBody>
                    <a:bodyPr/>
                    <a:lstStyle/>
                    <a:p>
                      <a:pPr defTabSz="914400">
                        <a:tabLst>
                          <a:tab pos="647700" algn="l"/>
                        </a:tabLst>
                        <a:defRPr b="0"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12700">
                      <a:solidFill>
                        <a:srgbClr val="232323"/>
                      </a:solidFill>
                      <a:miter lim="400000"/>
                    </a:lnT>
                    <a:lnB w="25400">
                      <a:solidFill>
                        <a:srgbClr val="232323"/>
                      </a:solidFill>
                      <a:miter lim="400000"/>
                    </a:lnB>
                    <a:noFill/>
                  </a:tcPr>
                </a:tc>
              </a:tr>
              <a:tr h="735159">
                <a:tc>
                  <a:txBody>
                    <a:bodyPr/>
                    <a:lstStyle/>
                    <a:p>
                      <a:pPr defTabSz="914400">
                        <a:tabLst>
                          <a:tab pos="647700" algn="l"/>
                        </a:tabLst>
                        <a:defRPr b="0"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c>
                  <a:txBody>
                    <a:bodyPr/>
                    <a:lstStyle/>
                    <a:p>
                      <a:pPr defTabSz="914400">
                        <a:tabLst>
                          <a:tab pos="647700" algn="l"/>
                        </a:tabLst>
                        <a:defRPr sz="1800">
                          <a:solidFill>
                            <a:srgbClr val="232323"/>
                          </a:solidFill>
                          <a:latin typeface="Helvetica Neue"/>
                          <a:ea typeface="Helvetica Neue"/>
                          <a:cs typeface="Helvetica Neue"/>
                        </a:defRPr>
                      </a:pPr>
                    </a:p>
                  </a:txBody>
                  <a:tcPr marL="63500" marR="63500" marT="63500" marB="63500" anchor="ctr" anchorCtr="0" horzOverflow="overflow">
                    <a:lnL w="12700">
                      <a:solidFill>
                        <a:srgbClr val="232323"/>
                      </a:solidFill>
                      <a:miter lim="400000"/>
                    </a:lnL>
                    <a:lnR w="12700">
                      <a:solidFill>
                        <a:srgbClr val="232323"/>
                      </a:solidFill>
                      <a:miter lim="400000"/>
                    </a:lnR>
                    <a:lnT w="25400">
                      <a:solidFill>
                        <a:srgbClr val="232323"/>
                      </a:solidFill>
                      <a:miter lim="400000"/>
                    </a:lnT>
                    <a:lnB w="12700">
                      <a:solidFill>
                        <a:srgbClr val="232323"/>
                      </a:solidFill>
                      <a:miter lim="400000"/>
                    </a:lnB>
                    <a:noFill/>
                  </a:tcPr>
                </a:tc>
              </a:tr>
            </a:tbl>
          </a:graphicData>
        </a:graphic>
      </p:graphicFrame>
      <p:sp>
        <p:nvSpPr>
          <p:cNvPr id="386" name="Shape 386"/>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 name="Shape 387"/>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390" name="Group 390">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388" name="Shape 388"/>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 name="Shape 389"/>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393" name="Group 393">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391" name="Shape 391"/>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 name="Shape 392"/>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394" name="Shape 394"/>
          <p:cNvSpPr/>
          <p:nvPr>
            <p:ph type="title"/>
          </p:nvPr>
        </p:nvSpPr>
        <p:spPr>
          <a:xfrm>
            <a:off x="927100" y="1714500"/>
            <a:ext cx="11150600" cy="1003300"/>
          </a:xfrm>
          <a:prstGeom prst="rect">
            <a:avLst/>
          </a:prstGeom>
        </p:spPr>
        <p:txBody>
          <a:bodyPr/>
          <a:lstStyle>
            <a:lvl1pPr algn="l">
              <a:defRPr sz="6400">
                <a:latin typeface="+mn-lt"/>
                <a:ea typeface="+mn-ea"/>
                <a:cs typeface="+mn-cs"/>
                <a:sym typeface="Helvetica Neue Thin"/>
              </a:defRPr>
            </a:lvl1pPr>
          </a:lstStyle>
          <a:p>
            <a:pPr/>
            <a:r>
              <a:t>Текст заголовка</a:t>
            </a:r>
          </a:p>
        </p:txBody>
      </p:sp>
      <p:sp>
        <p:nvSpPr>
          <p:cNvPr id="395" name="Shape 395"/>
          <p:cNvSpPr/>
          <p:nvPr>
            <p:ph type="body" sz="quarter" idx="1"/>
          </p:nvPr>
        </p:nvSpPr>
        <p:spPr>
          <a:xfrm>
            <a:off x="927100" y="2717800"/>
            <a:ext cx="11150600" cy="431800"/>
          </a:xfrm>
          <a:prstGeom prst="rect">
            <a:avLst/>
          </a:prstGeom>
        </p:spPr>
        <p:txBody>
          <a:bodyPr/>
          <a:lstStyle>
            <a:lvl1pPr marL="0" indent="0">
              <a:spcBef>
                <a:spcPts val="0"/>
              </a:spcBef>
              <a:buSzTx/>
              <a:buNone/>
              <a:defRPr sz="1800">
                <a:latin typeface="Helvetica Neue"/>
                <a:ea typeface="Helvetica Neue"/>
                <a:cs typeface="Helvetica Neue"/>
                <a:sym typeface="Helvetica Neue"/>
              </a:defRPr>
            </a:lvl1pPr>
            <a:lvl2pPr marL="0" indent="0">
              <a:spcBef>
                <a:spcPts val="0"/>
              </a:spcBef>
              <a:buSzTx/>
              <a:buNone/>
              <a:defRPr sz="1800">
                <a:latin typeface="Helvetica Neue"/>
                <a:ea typeface="Helvetica Neue"/>
                <a:cs typeface="Helvetica Neue"/>
                <a:sym typeface="Helvetica Neue"/>
              </a:defRPr>
            </a:lvl2pPr>
            <a:lvl3pPr marL="0" indent="0">
              <a:spcBef>
                <a:spcPts val="0"/>
              </a:spcBef>
              <a:buSzTx/>
              <a:buNone/>
              <a:defRPr sz="1800">
                <a:latin typeface="Helvetica Neue"/>
                <a:ea typeface="Helvetica Neue"/>
                <a:cs typeface="Helvetica Neue"/>
                <a:sym typeface="Helvetica Neue"/>
              </a:defRPr>
            </a:lvl3pPr>
            <a:lvl4pPr marL="0" indent="0">
              <a:spcBef>
                <a:spcPts val="0"/>
              </a:spcBef>
              <a:buSzTx/>
              <a:buNone/>
              <a:defRPr sz="1800">
                <a:latin typeface="Helvetica Neue"/>
                <a:ea typeface="Helvetica Neue"/>
                <a:cs typeface="Helvetica Neue"/>
                <a:sym typeface="Helvetica Neue"/>
              </a:defRPr>
            </a:lvl4pPr>
            <a:lvl5pPr marL="0" indent="0">
              <a:spcBef>
                <a:spcPts val="0"/>
              </a:spcBef>
              <a:buSzTx/>
              <a:buNone/>
              <a:defRPr sz="1800">
                <a:latin typeface="Helvetica Neue"/>
                <a:ea typeface="Helvetica Neue"/>
                <a:cs typeface="Helvetica Neue"/>
                <a:sym typeface="Helvetica Neu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96" name="Shape 3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About Us">
    <p:spTree>
      <p:nvGrpSpPr>
        <p:cNvPr id="1" name=""/>
        <p:cNvGrpSpPr/>
        <p:nvPr/>
      </p:nvGrpSpPr>
      <p:grpSpPr>
        <a:xfrm>
          <a:off x="0" y="0"/>
          <a:ext cx="0" cy="0"/>
          <a:chOff x="0" y="0"/>
          <a:chExt cx="0" cy="0"/>
        </a:xfrm>
      </p:grpSpPr>
      <p:sp>
        <p:nvSpPr>
          <p:cNvPr id="66" name="Shape 66"/>
          <p:cNvSpPr/>
          <p:nvPr>
            <p:ph type="body" sz="quarter" idx="13"/>
          </p:nvPr>
        </p:nvSpPr>
        <p:spPr>
          <a:xfrm>
            <a:off x="914400" y="4384815"/>
            <a:ext cx="9677400" cy="2050770"/>
          </a:xfrm>
          <a:prstGeom prst="rect">
            <a:avLst/>
          </a:prstGeom>
        </p:spPr>
        <p:txBody>
          <a:bodyPr>
            <a:spAutoFit/>
          </a:bodyPr>
          <a:lstStyle>
            <a:lvl1pPr marL="0" indent="0" algn="just">
              <a:lnSpc>
                <a:spcPts val="3500"/>
              </a:lnSpc>
              <a:spcBef>
                <a:spcPts val="0"/>
              </a:spcBef>
              <a:buSzTx/>
              <a:buNone/>
              <a:defRPr sz="18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et dolore magnam aliquam quaerat voluptatem. Ut enim ad minima veniam.</a:t>
            </a:r>
          </a:p>
        </p:txBody>
      </p:sp>
      <p:sp>
        <p:nvSpPr>
          <p:cNvPr id="67" name="Shape 67"/>
          <p:cNvSpPr/>
          <p:nvPr>
            <p:ph type="body" sz="quarter" idx="14"/>
          </p:nvPr>
        </p:nvSpPr>
        <p:spPr>
          <a:xfrm>
            <a:off x="914400" y="3895865"/>
            <a:ext cx="9677400" cy="387070"/>
          </a:xfrm>
          <a:prstGeom prst="rect">
            <a:avLst/>
          </a:prstGeom>
        </p:spPr>
        <p:txBody>
          <a:bodyPr>
            <a:spAutoFit/>
          </a:bodyPr>
          <a:lstStyle>
            <a:lvl1pPr marL="0" indent="0" algn="just">
              <a:lnSpc>
                <a:spcPts val="3500"/>
              </a:lnSpc>
              <a:spcBef>
                <a:spcPts val="0"/>
              </a:spcBef>
              <a:buSzTx/>
              <a:buNone/>
              <a:defRPr b="1" sz="1800">
                <a:solidFill>
                  <a:srgbClr val="232323"/>
                </a:solidFill>
                <a:latin typeface="Helvetica Neue"/>
                <a:ea typeface="Helvetica Neue"/>
                <a:cs typeface="Helvetica Neue"/>
                <a:sym typeface="Helvetica Neue"/>
              </a:defRPr>
            </a:lvl1pPr>
          </a:lstStyle>
          <a:p>
            <a:pPr/>
            <a:r>
              <a:t>Perspiciatis unde omnis iste natus error sit voluptatem accusantium.</a:t>
            </a:r>
          </a:p>
        </p:txBody>
      </p:sp>
      <p:sp>
        <p:nvSpPr>
          <p:cNvPr id="68" name="Shape 68"/>
          <p:cNvSpPr/>
          <p:nvPr>
            <p:ph type="body" sz="quarter" idx="15"/>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69" name="Shape 69"/>
          <p:cNvSpPr/>
          <p:nvPr>
            <p:ph type="title"/>
          </p:nvPr>
        </p:nvSpPr>
        <p:spPr>
          <a:xfrm>
            <a:off x="927100" y="2400300"/>
            <a:ext cx="9677400" cy="1092200"/>
          </a:xfrm>
          <a:prstGeom prst="rect">
            <a:avLst/>
          </a:prstGeom>
        </p:spPr>
        <p:txBody>
          <a:bodyPr/>
          <a:lstStyle>
            <a:lvl1pPr algn="l">
              <a:defRPr sz="6400">
                <a:solidFill>
                  <a:srgbClr val="232323"/>
                </a:solidFill>
                <a:latin typeface="+mn-lt"/>
                <a:ea typeface="+mn-ea"/>
                <a:cs typeface="+mn-cs"/>
                <a:sym typeface="Helvetica Neue Thin"/>
              </a:defRPr>
            </a:lvl1pPr>
          </a:lstStyle>
          <a:p>
            <a:pPr/>
            <a:r>
              <a:t>Текст заголовка</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Milestones">
    <p:spTree>
      <p:nvGrpSpPr>
        <p:cNvPr id="1" name=""/>
        <p:cNvGrpSpPr/>
        <p:nvPr/>
      </p:nvGrpSpPr>
      <p:grpSpPr>
        <a:xfrm>
          <a:off x="0" y="0"/>
          <a:ext cx="0" cy="0"/>
          <a:chOff x="0" y="0"/>
          <a:chExt cx="0" cy="0"/>
        </a:xfrm>
      </p:grpSpPr>
      <p:sp>
        <p:nvSpPr>
          <p:cNvPr id="77" name="Shape 77"/>
          <p:cNvSpPr/>
          <p:nvPr>
            <p:ph type="body" sz="quarter" idx="13"/>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sp>
        <p:nvSpPr>
          <p:cNvPr id="78" name="Shape 78"/>
          <p:cNvSpPr/>
          <p:nvPr/>
        </p:nvSpPr>
        <p:spPr>
          <a:xfrm>
            <a:off x="927097" y="4857192"/>
            <a:ext cx="11145182" cy="2"/>
          </a:xfrm>
          <a:prstGeom prst="line">
            <a:avLst/>
          </a:prstGeom>
          <a:ln w="25400">
            <a:solidFill>
              <a:srgbClr val="000000"/>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9" name="Shape 79"/>
          <p:cNvSpPr/>
          <p:nvPr/>
        </p:nvSpPr>
        <p:spPr>
          <a:xfrm flipV="1">
            <a:off x="9361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80" name="Shape 80"/>
          <p:cNvSpPr/>
          <p:nvPr>
            <p:ph type="body" sz="quarter" idx="14"/>
          </p:nvPr>
        </p:nvSpPr>
        <p:spPr>
          <a:xfrm>
            <a:off x="1172488" y="51150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81" name="Shape 81"/>
          <p:cNvSpPr/>
          <p:nvPr>
            <p:ph type="body" sz="quarter" idx="15"/>
          </p:nvPr>
        </p:nvSpPr>
        <p:spPr>
          <a:xfrm>
            <a:off x="1168400" y="54102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82" name="Shape 82"/>
          <p:cNvSpPr/>
          <p:nvPr/>
        </p:nvSpPr>
        <p:spPr>
          <a:xfrm flipV="1">
            <a:off x="37555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83" name="Shape 83"/>
          <p:cNvSpPr/>
          <p:nvPr>
            <p:ph type="body" sz="quarter" idx="16"/>
          </p:nvPr>
        </p:nvSpPr>
        <p:spPr>
          <a:xfrm>
            <a:off x="3991888" y="5115065"/>
            <a:ext cx="2003223"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84" name="Shape 84"/>
          <p:cNvSpPr/>
          <p:nvPr>
            <p:ph type="body" sz="quarter" idx="17"/>
          </p:nvPr>
        </p:nvSpPr>
        <p:spPr>
          <a:xfrm>
            <a:off x="3987800" y="54102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85" name="Shape 85"/>
          <p:cNvSpPr/>
          <p:nvPr/>
        </p:nvSpPr>
        <p:spPr>
          <a:xfrm flipV="1">
            <a:off x="65241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86" name="Shape 86"/>
          <p:cNvSpPr/>
          <p:nvPr>
            <p:ph type="body" sz="quarter" idx="18"/>
          </p:nvPr>
        </p:nvSpPr>
        <p:spPr>
          <a:xfrm>
            <a:off x="6760488" y="51150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87" name="Shape 87"/>
          <p:cNvSpPr/>
          <p:nvPr>
            <p:ph type="body" sz="quarter" idx="19"/>
          </p:nvPr>
        </p:nvSpPr>
        <p:spPr>
          <a:xfrm>
            <a:off x="6756400" y="54102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88" name="Shape 88"/>
          <p:cNvSpPr/>
          <p:nvPr/>
        </p:nvSpPr>
        <p:spPr>
          <a:xfrm flipV="1">
            <a:off x="93435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89" name="Shape 89"/>
          <p:cNvSpPr/>
          <p:nvPr>
            <p:ph type="body" sz="quarter" idx="20"/>
          </p:nvPr>
        </p:nvSpPr>
        <p:spPr>
          <a:xfrm>
            <a:off x="9579888" y="5115065"/>
            <a:ext cx="2003222" cy="387070"/>
          </a:xfrm>
          <a:prstGeom prst="rect">
            <a:avLst/>
          </a:prstGeom>
        </p:spPr>
        <p:txBody>
          <a:bodyPr wrap="none">
            <a:spAutoFit/>
          </a:bodyPr>
          <a:lstStyle>
            <a:lvl1pPr marL="0" indent="0" algn="just">
              <a:lnSpc>
                <a:spcPts val="3500"/>
              </a:lnSpc>
              <a:spcBef>
                <a:spcPts val="0"/>
              </a:spcBef>
              <a:buSzTx/>
              <a:buNone/>
              <a:defRPr sz="1800">
                <a:solidFill>
                  <a:srgbClr val="232323"/>
                </a:solidFill>
                <a:latin typeface="Helvetica Neue Medium"/>
                <a:ea typeface="Helvetica Neue Medium"/>
                <a:cs typeface="Helvetica Neue Medium"/>
                <a:sym typeface="Helvetica Neue Medium"/>
              </a:defRPr>
            </a:lvl1pPr>
          </a:lstStyle>
          <a:p>
            <a:pPr/>
            <a:r>
              <a:t>Perspiciatis unde.</a:t>
            </a:r>
          </a:p>
        </p:txBody>
      </p:sp>
      <p:sp>
        <p:nvSpPr>
          <p:cNvPr id="90" name="Shape 90"/>
          <p:cNvSpPr/>
          <p:nvPr>
            <p:ph type="body" sz="quarter" idx="21"/>
          </p:nvPr>
        </p:nvSpPr>
        <p:spPr>
          <a:xfrm>
            <a:off x="9575800" y="5410200"/>
            <a:ext cx="2311400" cy="787400"/>
          </a:xfrm>
          <a:prstGeom prst="rect">
            <a:avLst/>
          </a:prstGeom>
        </p:spPr>
        <p:txBody>
          <a:bodyPr>
            <a:spAutoFit/>
          </a:bodyPr>
          <a:lstStyle>
            <a:lvl1pPr marL="0" indent="0" algn="just">
              <a:lnSpc>
                <a:spcPts val="3300"/>
              </a:lnSpc>
              <a:spcBef>
                <a:spcPts val="0"/>
              </a:spcBef>
              <a:buSzTx/>
              <a:buNone/>
              <a:defRPr sz="16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a:t>
            </a:r>
          </a:p>
        </p:txBody>
      </p:sp>
      <p:sp>
        <p:nvSpPr>
          <p:cNvPr id="91" name="Shape 91"/>
          <p:cNvSpPr/>
          <p:nvPr/>
        </p:nvSpPr>
        <p:spPr>
          <a:xfrm flipV="1">
            <a:off x="12061328" y="4864825"/>
            <a:ext cx="2" cy="462299"/>
          </a:xfrm>
          <a:prstGeom prst="line">
            <a:avLst/>
          </a:prstGeom>
          <a:ln w="25400">
            <a:solidFill>
              <a:srgbClr val="000000"/>
            </a:solidFill>
            <a:miter lim="400000"/>
            <a:headEnd type="oval"/>
          </a:ln>
        </p:spPr>
        <p:txBody>
          <a:bodyPr lIns="50800" tIns="50800" rIns="50800" bIns="50800" anchor="ctr"/>
          <a:lstStyle/>
          <a:p>
            <a:pPr algn="l" defTabSz="457200">
              <a:defRPr sz="1200">
                <a:latin typeface="Helvetica"/>
                <a:ea typeface="Helvetica"/>
                <a:cs typeface="Helvetica"/>
                <a:sym typeface="Helvetica"/>
              </a:defRPr>
            </a:pPr>
          </a:p>
        </p:txBody>
      </p:sp>
      <p:sp>
        <p:nvSpPr>
          <p:cNvPr id="92" name="Shape 92"/>
          <p:cNvSpPr/>
          <p:nvPr>
            <p:ph type="body" sz="quarter" idx="22"/>
          </p:nvPr>
        </p:nvSpPr>
        <p:spPr>
          <a:xfrm>
            <a:off x="1804976" y="35742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01</a:t>
            </a:r>
          </a:p>
        </p:txBody>
      </p:sp>
      <p:sp>
        <p:nvSpPr>
          <p:cNvPr id="93" name="Shape 93"/>
          <p:cNvSpPr/>
          <p:nvPr>
            <p:ph type="body" sz="quarter" idx="23"/>
          </p:nvPr>
        </p:nvSpPr>
        <p:spPr>
          <a:xfrm>
            <a:off x="4624376" y="35742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02</a:t>
            </a:r>
          </a:p>
        </p:txBody>
      </p:sp>
      <p:sp>
        <p:nvSpPr>
          <p:cNvPr id="94" name="Shape 94"/>
          <p:cNvSpPr/>
          <p:nvPr>
            <p:ph type="body" sz="quarter" idx="24"/>
          </p:nvPr>
        </p:nvSpPr>
        <p:spPr>
          <a:xfrm>
            <a:off x="7392976" y="35742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03</a:t>
            </a:r>
          </a:p>
        </p:txBody>
      </p:sp>
      <p:sp>
        <p:nvSpPr>
          <p:cNvPr id="95" name="Shape 95"/>
          <p:cNvSpPr/>
          <p:nvPr>
            <p:ph type="body" sz="quarter" idx="25"/>
          </p:nvPr>
        </p:nvSpPr>
        <p:spPr>
          <a:xfrm>
            <a:off x="10212376" y="3574237"/>
            <a:ext cx="1039674" cy="1258926"/>
          </a:xfrm>
          <a:prstGeom prst="rect">
            <a:avLst/>
          </a:prstGeom>
        </p:spPr>
        <p:txBody>
          <a:bodyPr wrap="none">
            <a:spAutoFit/>
          </a:bodyPr>
          <a:lstStyle>
            <a:lvl1pPr marL="0" indent="0" algn="ctr">
              <a:spcBef>
                <a:spcPts val="0"/>
              </a:spcBef>
              <a:buSzTx/>
              <a:buNone/>
              <a:defRPr b="1" spc="-720" sz="7200">
                <a:solidFill>
                  <a:srgbClr val="232323"/>
                </a:solidFill>
                <a:latin typeface="Didot"/>
                <a:ea typeface="Didot"/>
                <a:cs typeface="Didot"/>
                <a:sym typeface="Didot"/>
              </a:defRPr>
            </a:lvl1pPr>
          </a:lstStyle>
          <a:p>
            <a:pPr/>
            <a:r>
              <a:t>04</a:t>
            </a:r>
          </a:p>
        </p:txBody>
      </p:sp>
      <p:sp>
        <p:nvSpPr>
          <p:cNvPr id="96" name="Shape 96"/>
          <p:cNvSpPr/>
          <p:nvPr>
            <p:ph type="title"/>
          </p:nvPr>
        </p:nvSpPr>
        <p:spPr>
          <a:xfrm>
            <a:off x="927100" y="1562100"/>
            <a:ext cx="11150600" cy="914400"/>
          </a:xfrm>
          <a:prstGeom prst="rect">
            <a:avLst/>
          </a:prstGeom>
        </p:spPr>
        <p:txBody>
          <a:bodyPr/>
          <a:lstStyle>
            <a:lvl1pPr algn="l">
              <a:defRPr sz="6400">
                <a:solidFill>
                  <a:srgbClr val="232323"/>
                </a:solidFill>
                <a:latin typeface="+mn-lt"/>
                <a:ea typeface="+mn-ea"/>
                <a:cs typeface="+mn-cs"/>
                <a:sym typeface="Helvetica Neue Thin"/>
              </a:defRPr>
            </a:lvl1pPr>
          </a:lstStyle>
          <a:p>
            <a:pPr/>
            <a:r>
              <a:t>Текст заголовка</a:t>
            </a:r>
          </a:p>
        </p:txBody>
      </p:sp>
      <p:sp>
        <p:nvSpPr>
          <p:cNvPr id="97" name="Shape 97"/>
          <p:cNvSpPr/>
          <p:nvPr>
            <p:ph type="body" sz="quarter" idx="1"/>
          </p:nvPr>
        </p:nvSpPr>
        <p:spPr>
          <a:xfrm>
            <a:off x="927100" y="2514600"/>
            <a:ext cx="11150600" cy="419100"/>
          </a:xfrm>
          <a:prstGeom prst="rect">
            <a:avLst/>
          </a:prstGeom>
        </p:spPr>
        <p:txBody>
          <a:bodyPr lIns="0" tIns="0" rIns="0" bIns="0"/>
          <a:lstStyle>
            <a:lvl1pPr marL="0" indent="0">
              <a:spcBef>
                <a:spcPts val="500"/>
              </a:spcBef>
              <a:buSzTx/>
              <a:buNone/>
              <a:defRPr sz="1800">
                <a:solidFill>
                  <a:srgbClr val="232323"/>
                </a:solidFill>
                <a:latin typeface="Helvetica Neue"/>
                <a:ea typeface="Helvetica Neue"/>
                <a:cs typeface="Helvetica Neue"/>
                <a:sym typeface="Helvetica Neue"/>
              </a:defRPr>
            </a:lvl1pPr>
            <a:lvl2pPr marL="0" indent="0">
              <a:spcBef>
                <a:spcPts val="500"/>
              </a:spcBef>
              <a:buSzTx/>
              <a:buNone/>
              <a:defRPr>
                <a:solidFill>
                  <a:srgbClr val="232323"/>
                </a:solidFill>
                <a:latin typeface="Helvetica Neue"/>
                <a:ea typeface="Helvetica Neue"/>
                <a:cs typeface="Helvetica Neue"/>
                <a:sym typeface="Helvetica Neue"/>
              </a:defRPr>
            </a:lvl2pPr>
            <a:lvl3pPr marL="0" indent="0">
              <a:spcBef>
                <a:spcPts val="500"/>
              </a:spcBef>
              <a:buSzTx/>
              <a:buNone/>
              <a:defRPr>
                <a:solidFill>
                  <a:srgbClr val="232323"/>
                </a:solidFill>
                <a:latin typeface="Helvetica Neue"/>
                <a:ea typeface="Helvetica Neue"/>
                <a:cs typeface="Helvetica Neue"/>
                <a:sym typeface="Helvetica Neue"/>
              </a:defRPr>
            </a:lvl3pPr>
            <a:lvl4pPr marL="0" indent="0">
              <a:spcBef>
                <a:spcPts val="500"/>
              </a:spcBef>
              <a:buSzTx/>
              <a:buNone/>
              <a:defRPr>
                <a:solidFill>
                  <a:srgbClr val="232323"/>
                </a:solidFill>
                <a:latin typeface="Helvetica Neue"/>
                <a:ea typeface="Helvetica Neue"/>
                <a:cs typeface="Helvetica Neue"/>
                <a:sym typeface="Helvetica Neue"/>
              </a:defRPr>
            </a:lvl4pPr>
            <a:lvl5pPr marL="0" indent="0">
              <a:spcBef>
                <a:spcPts val="500"/>
              </a:spcBef>
              <a:buSzTx/>
              <a:buNone/>
              <a:defRPr>
                <a:solidFill>
                  <a:srgbClr val="232323"/>
                </a:solidFill>
                <a:latin typeface="Helvetica Neue"/>
                <a:ea typeface="Helvetica Neue"/>
                <a:cs typeface="Helvetica Neue"/>
                <a:sym typeface="Helvetica Neue"/>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Our Team">
    <p:spTree>
      <p:nvGrpSpPr>
        <p:cNvPr id="1" name=""/>
        <p:cNvGrpSpPr/>
        <p:nvPr/>
      </p:nvGrpSpPr>
      <p:grpSpPr>
        <a:xfrm>
          <a:off x="0" y="0"/>
          <a:ext cx="0" cy="0"/>
          <a:chOff x="0" y="0"/>
          <a:chExt cx="0" cy="0"/>
        </a:xfrm>
      </p:grpSpPr>
      <p:sp>
        <p:nvSpPr>
          <p:cNvPr id="105" name="Shape 105"/>
          <p:cNvSpPr/>
          <p:nvPr>
            <p:ph type="body" sz="quarter" idx="13"/>
          </p:nvPr>
        </p:nvSpPr>
        <p:spPr>
          <a:xfrm>
            <a:off x="931188" y="2790965"/>
            <a:ext cx="2552701" cy="387070"/>
          </a:xfrm>
          <a:prstGeom prst="rect">
            <a:avLst/>
          </a:prstGeom>
          <a:solidFill>
            <a:srgbClr val="232323"/>
          </a:solidFill>
        </p:spPr>
        <p:txBody>
          <a:bodyPr>
            <a:spAutoFit/>
          </a:bodyPr>
          <a:lstStyle>
            <a:lvl1pPr marL="0" indent="0" algn="ctr">
              <a:lnSpc>
                <a:spcPts val="3500"/>
              </a:lnSpc>
              <a:spcBef>
                <a:spcPts val="0"/>
              </a:spcBef>
              <a:buSzTx/>
              <a:buNone/>
              <a:defRPr sz="1800">
                <a:solidFill>
                  <a:srgbClr val="FFFFFF"/>
                </a:solidFill>
                <a:latin typeface="Helvetica Neue Medium"/>
                <a:ea typeface="Helvetica Neue Medium"/>
                <a:cs typeface="Helvetica Neue Medium"/>
                <a:sym typeface="Helvetica Neue Medium"/>
              </a:defRPr>
            </a:lvl1pPr>
          </a:lstStyle>
          <a:p>
            <a:pPr/>
            <a:r>
              <a:t>Name Surname</a:t>
            </a:r>
          </a:p>
        </p:txBody>
      </p:sp>
      <p:sp>
        <p:nvSpPr>
          <p:cNvPr id="106" name="Shape 106"/>
          <p:cNvSpPr/>
          <p:nvPr>
            <p:ph type="body" sz="quarter" idx="14"/>
          </p:nvPr>
        </p:nvSpPr>
        <p:spPr>
          <a:xfrm>
            <a:off x="927100" y="5969000"/>
            <a:ext cx="2552700" cy="13970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doloremque laudantium, totam rem aperiam, eaque ipsa quae ab illo inventore veritatis et quasi dicta sunt explicabo. </a:t>
            </a:r>
          </a:p>
        </p:txBody>
      </p:sp>
      <p:sp>
        <p:nvSpPr>
          <p:cNvPr id="107" name="Shape 107"/>
          <p:cNvSpPr/>
          <p:nvPr>
            <p:ph type="pic" sz="quarter" idx="15"/>
          </p:nvPr>
        </p:nvSpPr>
        <p:spPr>
          <a:xfrm>
            <a:off x="927100" y="3340100"/>
            <a:ext cx="2552700" cy="2552701"/>
          </a:xfrm>
          <a:prstGeom prst="rect">
            <a:avLst/>
          </a:prstGeom>
        </p:spPr>
        <p:txBody>
          <a:bodyPr lIns="91439" tIns="45719" rIns="91439" bIns="45719" anchor="t"/>
          <a:lstStyle/>
          <a:p>
            <a:pPr/>
          </a:p>
        </p:txBody>
      </p:sp>
      <p:sp>
        <p:nvSpPr>
          <p:cNvPr id="108" name="Shape 108"/>
          <p:cNvSpPr/>
          <p:nvPr>
            <p:ph type="body" sz="quarter" idx="16"/>
          </p:nvPr>
        </p:nvSpPr>
        <p:spPr>
          <a:xfrm>
            <a:off x="850900" y="9296400"/>
            <a:ext cx="4336339" cy="304800"/>
          </a:xfrm>
          <a:prstGeom prst="rect">
            <a:avLst/>
          </a:prstGeom>
        </p:spPr>
        <p:txBody>
          <a:bodyPr wrap="none">
            <a:spAutoFit/>
          </a:bodyPr>
          <a:lstStyle>
            <a:lvl1pPr marL="0" indent="0" algn="just">
              <a:lnSpc>
                <a:spcPts val="1700"/>
              </a:lnSpc>
              <a:spcBef>
                <a:spcPts val="0"/>
              </a:spcBef>
              <a:buSzTx/>
              <a:buNone/>
              <a:defRPr cap="all" sz="1400">
                <a:solidFill>
                  <a:srgbClr val="EBEBEB"/>
                </a:solidFill>
                <a:latin typeface="Helvetica Neue"/>
                <a:ea typeface="Helvetica Neue"/>
                <a:cs typeface="Helvetica Neue"/>
                <a:sym typeface="Helvetica Neue"/>
              </a:defRPr>
            </a:lvl1pPr>
          </a:lstStyle>
          <a:p>
            <a:pPr/>
            <a:r>
              <a:t>Nemo enim ipsam voluptatem quia voluptas</a:t>
            </a:r>
          </a:p>
        </p:txBody>
      </p:sp>
      <p:grpSp>
        <p:nvGrpSpPr>
          <p:cNvPr id="111" name="Group 111">
            <a:hlinkClick r:id="rId2" invalidUrl="" action="" tgtFrame="" tooltip="" history="1" highlightClick="0" endSnd="0"/>
          </p:cNvPr>
          <p:cNvGrpSpPr/>
          <p:nvPr/>
        </p:nvGrpSpPr>
        <p:grpSpPr>
          <a:xfrm>
            <a:off x="1003300" y="7445515"/>
            <a:ext cx="304800" cy="387070"/>
            <a:chOff x="0" y="0"/>
            <a:chExt cx="304800" cy="387069"/>
          </a:xfrm>
        </p:grpSpPr>
        <p:sp>
          <p:nvSpPr>
            <p:cNvPr id="109" name="Shape 109"/>
            <p:cNvSpPr/>
            <p:nvPr/>
          </p:nvSpPr>
          <p:spPr>
            <a:xfrm>
              <a:off x="0" y="347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 name="Shape 110"/>
            <p:cNvSpPr/>
            <p:nvPr/>
          </p:nvSpPr>
          <p:spPr>
            <a:xfrm>
              <a:off x="53892" y="-1"/>
              <a:ext cx="1863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f</a:t>
              </a:r>
            </a:p>
          </p:txBody>
        </p:sp>
      </p:grpSp>
      <p:grpSp>
        <p:nvGrpSpPr>
          <p:cNvPr id="114" name="Group 114">
            <a:hlinkClick r:id="rId3" invalidUrl="" action="" tgtFrame="" tooltip="" history="1" highlightClick="0" endSnd="0"/>
          </p:cNvPr>
          <p:cNvGrpSpPr/>
          <p:nvPr/>
        </p:nvGrpSpPr>
        <p:grpSpPr>
          <a:xfrm>
            <a:off x="1422400" y="7432815"/>
            <a:ext cx="310052" cy="387070"/>
            <a:chOff x="0" y="0"/>
            <a:chExt cx="310051" cy="387069"/>
          </a:xfrm>
        </p:grpSpPr>
        <p:sp>
          <p:nvSpPr>
            <p:cNvPr id="112" name="Shape 112"/>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 name="Shape 113"/>
            <p:cNvSpPr/>
            <p:nvPr/>
          </p:nvSpPr>
          <p:spPr>
            <a:xfrm>
              <a:off x="9442" y="-1"/>
              <a:ext cx="3006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in</a:t>
              </a:r>
            </a:p>
          </p:txBody>
        </p:sp>
      </p:grpSp>
      <p:grpSp>
        <p:nvGrpSpPr>
          <p:cNvPr id="117" name="Group 117">
            <a:hlinkClick r:id="rId4" invalidUrl="" action="" tgtFrame="" tooltip="" history="1" highlightClick="0" endSnd="0"/>
          </p:cNvPr>
          <p:cNvGrpSpPr/>
          <p:nvPr/>
        </p:nvGrpSpPr>
        <p:grpSpPr>
          <a:xfrm>
            <a:off x="1854200" y="7432815"/>
            <a:ext cx="304800" cy="387070"/>
            <a:chOff x="0" y="0"/>
            <a:chExt cx="304800" cy="387069"/>
          </a:xfrm>
        </p:grpSpPr>
        <p:sp>
          <p:nvSpPr>
            <p:cNvPr id="115" name="Shape 115"/>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 name="Shape 116"/>
            <p:cNvSpPr/>
            <p:nvPr/>
          </p:nvSpPr>
          <p:spPr>
            <a:xfrm>
              <a:off x="51834" y="-1"/>
              <a:ext cx="190425"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t</a:t>
              </a:r>
            </a:p>
          </p:txBody>
        </p:sp>
      </p:grpSp>
      <p:grpSp>
        <p:nvGrpSpPr>
          <p:cNvPr id="120" name="Group 120">
            <a:hlinkClick r:id="rId5" invalidUrl="" action="" tgtFrame="" tooltip="" history="1" highlightClick="0" endSnd="0"/>
          </p:cNvPr>
          <p:cNvGrpSpPr/>
          <p:nvPr/>
        </p:nvGrpSpPr>
        <p:grpSpPr>
          <a:xfrm>
            <a:off x="2286000" y="7432815"/>
            <a:ext cx="308337" cy="387070"/>
            <a:chOff x="0" y="0"/>
            <a:chExt cx="308336" cy="387069"/>
          </a:xfrm>
        </p:grpSpPr>
        <p:sp>
          <p:nvSpPr>
            <p:cNvPr id="118" name="Shape 118"/>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 name="Shape 119"/>
            <p:cNvSpPr/>
            <p:nvPr/>
          </p:nvSpPr>
          <p:spPr>
            <a:xfrm>
              <a:off x="11156" y="-1"/>
              <a:ext cx="297181"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a:t>
              </a:r>
            </a:p>
          </p:txBody>
        </p:sp>
      </p:grpSp>
      <p:sp>
        <p:nvSpPr>
          <p:cNvPr id="121" name="Shape 121"/>
          <p:cNvSpPr/>
          <p:nvPr>
            <p:ph type="body" sz="quarter" idx="17"/>
          </p:nvPr>
        </p:nvSpPr>
        <p:spPr>
          <a:xfrm>
            <a:off x="4830088" y="2790965"/>
            <a:ext cx="2552701" cy="387070"/>
          </a:xfrm>
          <a:prstGeom prst="rect">
            <a:avLst/>
          </a:prstGeom>
          <a:solidFill>
            <a:srgbClr val="232323"/>
          </a:solidFill>
        </p:spPr>
        <p:txBody>
          <a:bodyPr>
            <a:spAutoFit/>
          </a:bodyPr>
          <a:lstStyle>
            <a:lvl1pPr marL="0" indent="0" algn="ctr">
              <a:lnSpc>
                <a:spcPts val="3500"/>
              </a:lnSpc>
              <a:spcBef>
                <a:spcPts val="0"/>
              </a:spcBef>
              <a:buSzTx/>
              <a:buNone/>
              <a:defRPr sz="1800">
                <a:solidFill>
                  <a:srgbClr val="FFFFFF"/>
                </a:solidFill>
                <a:latin typeface="Helvetica Neue Medium"/>
                <a:ea typeface="Helvetica Neue Medium"/>
                <a:cs typeface="Helvetica Neue Medium"/>
                <a:sym typeface="Helvetica Neue Medium"/>
              </a:defRPr>
            </a:lvl1pPr>
          </a:lstStyle>
          <a:p>
            <a:pPr/>
            <a:r>
              <a:t>Name Surname</a:t>
            </a:r>
          </a:p>
        </p:txBody>
      </p:sp>
      <p:sp>
        <p:nvSpPr>
          <p:cNvPr id="122" name="Shape 122"/>
          <p:cNvSpPr/>
          <p:nvPr>
            <p:ph type="body" sz="quarter" idx="18"/>
          </p:nvPr>
        </p:nvSpPr>
        <p:spPr>
          <a:xfrm>
            <a:off x="4826000" y="5969000"/>
            <a:ext cx="2552700" cy="13970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doloremque laudantium, totam rem aperiam, eaque ipsa quae ab illo inventore veritatis et quasi dicta sunt explicabo. </a:t>
            </a:r>
          </a:p>
        </p:txBody>
      </p:sp>
      <p:grpSp>
        <p:nvGrpSpPr>
          <p:cNvPr id="125" name="Group 125">
            <a:hlinkClick r:id="rId2" invalidUrl="" action="" tgtFrame="" tooltip="" history="1" highlightClick="0" endSnd="0"/>
          </p:cNvPr>
          <p:cNvGrpSpPr/>
          <p:nvPr/>
        </p:nvGrpSpPr>
        <p:grpSpPr>
          <a:xfrm>
            <a:off x="4902200" y="7445515"/>
            <a:ext cx="304800" cy="387070"/>
            <a:chOff x="0" y="0"/>
            <a:chExt cx="304800" cy="387069"/>
          </a:xfrm>
        </p:grpSpPr>
        <p:sp>
          <p:nvSpPr>
            <p:cNvPr id="123" name="Shape 123"/>
            <p:cNvSpPr/>
            <p:nvPr/>
          </p:nvSpPr>
          <p:spPr>
            <a:xfrm>
              <a:off x="0" y="347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 name="Shape 124"/>
            <p:cNvSpPr/>
            <p:nvPr/>
          </p:nvSpPr>
          <p:spPr>
            <a:xfrm>
              <a:off x="53892" y="-1"/>
              <a:ext cx="1863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f</a:t>
              </a:r>
            </a:p>
          </p:txBody>
        </p:sp>
      </p:grpSp>
      <p:grpSp>
        <p:nvGrpSpPr>
          <p:cNvPr id="128" name="Group 128">
            <a:hlinkClick r:id="rId3" invalidUrl="" action="" tgtFrame="" tooltip="" history="1" highlightClick="0" endSnd="0"/>
          </p:cNvPr>
          <p:cNvGrpSpPr/>
          <p:nvPr/>
        </p:nvGrpSpPr>
        <p:grpSpPr>
          <a:xfrm>
            <a:off x="5321300" y="7432815"/>
            <a:ext cx="310052" cy="387070"/>
            <a:chOff x="0" y="0"/>
            <a:chExt cx="310051" cy="387069"/>
          </a:xfrm>
        </p:grpSpPr>
        <p:sp>
          <p:nvSpPr>
            <p:cNvPr id="126" name="Shape 126"/>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7" name="Shape 127"/>
            <p:cNvSpPr/>
            <p:nvPr/>
          </p:nvSpPr>
          <p:spPr>
            <a:xfrm>
              <a:off x="9442" y="-1"/>
              <a:ext cx="3006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in</a:t>
              </a:r>
            </a:p>
          </p:txBody>
        </p:sp>
      </p:grpSp>
      <p:grpSp>
        <p:nvGrpSpPr>
          <p:cNvPr id="131" name="Group 131">
            <a:hlinkClick r:id="rId4" invalidUrl="" action="" tgtFrame="" tooltip="" history="1" highlightClick="0" endSnd="0"/>
          </p:cNvPr>
          <p:cNvGrpSpPr/>
          <p:nvPr/>
        </p:nvGrpSpPr>
        <p:grpSpPr>
          <a:xfrm>
            <a:off x="5753100" y="7432815"/>
            <a:ext cx="304800" cy="387070"/>
            <a:chOff x="0" y="0"/>
            <a:chExt cx="304800" cy="387069"/>
          </a:xfrm>
        </p:grpSpPr>
        <p:sp>
          <p:nvSpPr>
            <p:cNvPr id="129" name="Shape 129"/>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0" name="Shape 130"/>
            <p:cNvSpPr/>
            <p:nvPr/>
          </p:nvSpPr>
          <p:spPr>
            <a:xfrm>
              <a:off x="51834" y="-1"/>
              <a:ext cx="190425"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t</a:t>
              </a:r>
            </a:p>
          </p:txBody>
        </p:sp>
      </p:grpSp>
      <p:grpSp>
        <p:nvGrpSpPr>
          <p:cNvPr id="134" name="Group 134">
            <a:hlinkClick r:id="rId5" invalidUrl="" action="" tgtFrame="" tooltip="" history="1" highlightClick="0" endSnd="0"/>
          </p:cNvPr>
          <p:cNvGrpSpPr/>
          <p:nvPr/>
        </p:nvGrpSpPr>
        <p:grpSpPr>
          <a:xfrm>
            <a:off x="6184900" y="7432815"/>
            <a:ext cx="308337" cy="387070"/>
            <a:chOff x="0" y="0"/>
            <a:chExt cx="308336" cy="387069"/>
          </a:xfrm>
        </p:grpSpPr>
        <p:sp>
          <p:nvSpPr>
            <p:cNvPr id="132" name="Shape 132"/>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 name="Shape 133"/>
            <p:cNvSpPr/>
            <p:nvPr/>
          </p:nvSpPr>
          <p:spPr>
            <a:xfrm>
              <a:off x="11156" y="-1"/>
              <a:ext cx="297181"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a:t>
              </a:r>
            </a:p>
          </p:txBody>
        </p:sp>
      </p:grpSp>
      <p:sp>
        <p:nvSpPr>
          <p:cNvPr id="135" name="Shape 135"/>
          <p:cNvSpPr/>
          <p:nvPr>
            <p:ph type="body" sz="quarter" idx="19"/>
          </p:nvPr>
        </p:nvSpPr>
        <p:spPr>
          <a:xfrm>
            <a:off x="8728988" y="2778265"/>
            <a:ext cx="2552701" cy="387070"/>
          </a:xfrm>
          <a:prstGeom prst="rect">
            <a:avLst/>
          </a:prstGeom>
          <a:solidFill>
            <a:srgbClr val="232323"/>
          </a:solidFill>
        </p:spPr>
        <p:txBody>
          <a:bodyPr>
            <a:spAutoFit/>
          </a:bodyPr>
          <a:lstStyle>
            <a:lvl1pPr marL="0" indent="0" algn="ctr">
              <a:lnSpc>
                <a:spcPts val="3500"/>
              </a:lnSpc>
              <a:spcBef>
                <a:spcPts val="0"/>
              </a:spcBef>
              <a:buSzTx/>
              <a:buNone/>
              <a:defRPr sz="1800">
                <a:solidFill>
                  <a:srgbClr val="FFFFFF"/>
                </a:solidFill>
                <a:latin typeface="Helvetica Neue Medium"/>
                <a:ea typeface="Helvetica Neue Medium"/>
                <a:cs typeface="Helvetica Neue Medium"/>
                <a:sym typeface="Helvetica Neue Medium"/>
              </a:defRPr>
            </a:lvl1pPr>
          </a:lstStyle>
          <a:p>
            <a:pPr/>
            <a:r>
              <a:t>Name Surname</a:t>
            </a:r>
          </a:p>
        </p:txBody>
      </p:sp>
      <p:sp>
        <p:nvSpPr>
          <p:cNvPr id="136" name="Shape 136"/>
          <p:cNvSpPr/>
          <p:nvPr>
            <p:ph type="body" sz="quarter" idx="20"/>
          </p:nvPr>
        </p:nvSpPr>
        <p:spPr>
          <a:xfrm>
            <a:off x="8724900" y="5956300"/>
            <a:ext cx="2552700" cy="13970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doloremque laudantium, totam rem aperiam, eaque ipsa quae ab illo inventore veritatis et quasi dicta sunt explicabo. </a:t>
            </a:r>
          </a:p>
        </p:txBody>
      </p:sp>
      <p:grpSp>
        <p:nvGrpSpPr>
          <p:cNvPr id="139" name="Group 139">
            <a:hlinkClick r:id="rId2" invalidUrl="" action="" tgtFrame="" tooltip="" history="1" highlightClick="0" endSnd="0"/>
          </p:cNvPr>
          <p:cNvGrpSpPr/>
          <p:nvPr/>
        </p:nvGrpSpPr>
        <p:grpSpPr>
          <a:xfrm>
            <a:off x="8801100" y="7432815"/>
            <a:ext cx="304800" cy="387070"/>
            <a:chOff x="0" y="0"/>
            <a:chExt cx="304800" cy="387069"/>
          </a:xfrm>
        </p:grpSpPr>
        <p:sp>
          <p:nvSpPr>
            <p:cNvPr id="137" name="Shape 137"/>
            <p:cNvSpPr/>
            <p:nvPr/>
          </p:nvSpPr>
          <p:spPr>
            <a:xfrm>
              <a:off x="0" y="347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 name="Shape 138"/>
            <p:cNvSpPr/>
            <p:nvPr/>
          </p:nvSpPr>
          <p:spPr>
            <a:xfrm>
              <a:off x="53892" y="-1"/>
              <a:ext cx="1863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f</a:t>
              </a:r>
            </a:p>
          </p:txBody>
        </p:sp>
      </p:grpSp>
      <p:grpSp>
        <p:nvGrpSpPr>
          <p:cNvPr id="142" name="Group 142">
            <a:hlinkClick r:id="rId3" invalidUrl="" action="" tgtFrame="" tooltip="" history="1" highlightClick="0" endSnd="0"/>
          </p:cNvPr>
          <p:cNvGrpSpPr/>
          <p:nvPr/>
        </p:nvGrpSpPr>
        <p:grpSpPr>
          <a:xfrm>
            <a:off x="9220200" y="7420115"/>
            <a:ext cx="310052" cy="387070"/>
            <a:chOff x="0" y="0"/>
            <a:chExt cx="310051" cy="387069"/>
          </a:xfrm>
        </p:grpSpPr>
        <p:sp>
          <p:nvSpPr>
            <p:cNvPr id="140" name="Shape 140"/>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 name="Shape 141"/>
            <p:cNvSpPr/>
            <p:nvPr/>
          </p:nvSpPr>
          <p:spPr>
            <a:xfrm>
              <a:off x="9442" y="-1"/>
              <a:ext cx="300610"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in</a:t>
              </a:r>
            </a:p>
          </p:txBody>
        </p:sp>
      </p:grpSp>
      <p:grpSp>
        <p:nvGrpSpPr>
          <p:cNvPr id="145" name="Group 145">
            <a:hlinkClick r:id="rId4" invalidUrl="" action="" tgtFrame="" tooltip="" history="1" highlightClick="0" endSnd="0"/>
          </p:cNvPr>
          <p:cNvGrpSpPr/>
          <p:nvPr/>
        </p:nvGrpSpPr>
        <p:grpSpPr>
          <a:xfrm>
            <a:off x="9652000" y="7420115"/>
            <a:ext cx="304800" cy="387070"/>
            <a:chOff x="0" y="0"/>
            <a:chExt cx="304800" cy="387069"/>
          </a:xfrm>
        </p:grpSpPr>
        <p:sp>
          <p:nvSpPr>
            <p:cNvPr id="143" name="Shape 143"/>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4" name="Shape 144"/>
            <p:cNvSpPr/>
            <p:nvPr/>
          </p:nvSpPr>
          <p:spPr>
            <a:xfrm>
              <a:off x="51834" y="-1"/>
              <a:ext cx="190425"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t</a:t>
              </a:r>
            </a:p>
          </p:txBody>
        </p:sp>
      </p:grpSp>
      <p:grpSp>
        <p:nvGrpSpPr>
          <p:cNvPr id="148" name="Group 148">
            <a:hlinkClick r:id="rId5" invalidUrl="" action="" tgtFrame="" tooltip="" history="1" highlightClick="0" endSnd="0"/>
          </p:cNvPr>
          <p:cNvGrpSpPr/>
          <p:nvPr/>
        </p:nvGrpSpPr>
        <p:grpSpPr>
          <a:xfrm>
            <a:off x="10083800" y="7420115"/>
            <a:ext cx="308337" cy="387070"/>
            <a:chOff x="0" y="0"/>
            <a:chExt cx="308336" cy="387069"/>
          </a:xfrm>
        </p:grpSpPr>
        <p:sp>
          <p:nvSpPr>
            <p:cNvPr id="146" name="Shape 146"/>
            <p:cNvSpPr/>
            <p:nvPr/>
          </p:nvSpPr>
          <p:spPr>
            <a:xfrm>
              <a:off x="0" y="47484"/>
              <a:ext cx="304800" cy="304801"/>
            </a:xfrm>
            <a:prstGeom prst="ellipse">
              <a:avLst/>
            </a:prstGeom>
            <a:solidFill>
              <a:srgbClr val="232323"/>
            </a:solidFill>
            <a:ln w="254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 name="Shape 147"/>
            <p:cNvSpPr/>
            <p:nvPr/>
          </p:nvSpPr>
          <p:spPr>
            <a:xfrm>
              <a:off x="11156" y="-1"/>
              <a:ext cx="297181" cy="387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solidFill>
                    <a:srgbClr val="FFFFFF"/>
                  </a:solidFill>
                  <a:latin typeface="Helvetica Neue Medium"/>
                  <a:ea typeface="Helvetica Neue Medium"/>
                  <a:cs typeface="Helvetica Neue Medium"/>
                  <a:sym typeface="Helvetica Neue Medium"/>
                </a:defRPr>
              </a:lvl1pPr>
            </a:lstStyle>
            <a:p>
              <a:pPr/>
              <a:r>
                <a:t>@</a:t>
              </a:r>
            </a:p>
          </p:txBody>
        </p:sp>
      </p:grpSp>
      <p:sp>
        <p:nvSpPr>
          <p:cNvPr id="149" name="Shape 149"/>
          <p:cNvSpPr/>
          <p:nvPr>
            <p:ph type="pic" sz="quarter" idx="21"/>
          </p:nvPr>
        </p:nvSpPr>
        <p:spPr>
          <a:xfrm>
            <a:off x="4826000" y="3340100"/>
            <a:ext cx="2552700" cy="2552701"/>
          </a:xfrm>
          <a:prstGeom prst="rect">
            <a:avLst/>
          </a:prstGeom>
        </p:spPr>
        <p:txBody>
          <a:bodyPr lIns="91439" tIns="45719" rIns="91439" bIns="45719" anchor="t"/>
          <a:lstStyle/>
          <a:p>
            <a:pPr/>
          </a:p>
        </p:txBody>
      </p:sp>
      <p:sp>
        <p:nvSpPr>
          <p:cNvPr id="150" name="Shape 150"/>
          <p:cNvSpPr/>
          <p:nvPr>
            <p:ph type="pic" sz="quarter" idx="22"/>
          </p:nvPr>
        </p:nvSpPr>
        <p:spPr>
          <a:xfrm>
            <a:off x="8724900" y="3327400"/>
            <a:ext cx="2552700" cy="2552701"/>
          </a:xfrm>
          <a:prstGeom prst="rect">
            <a:avLst/>
          </a:prstGeom>
        </p:spPr>
        <p:txBody>
          <a:bodyPr lIns="91439" tIns="45719" rIns="91439" bIns="45719" anchor="t"/>
          <a:lstStyle/>
          <a:p>
            <a:pPr/>
          </a:p>
        </p:txBody>
      </p:sp>
      <p:sp>
        <p:nvSpPr>
          <p:cNvPr id="151" name="Shape 151"/>
          <p:cNvSpPr/>
          <p:nvPr>
            <p:ph type="title"/>
          </p:nvPr>
        </p:nvSpPr>
        <p:spPr>
          <a:xfrm>
            <a:off x="927100" y="1358900"/>
            <a:ext cx="11150600" cy="939800"/>
          </a:xfrm>
          <a:prstGeom prst="rect">
            <a:avLst/>
          </a:prstGeom>
        </p:spPr>
        <p:txBody>
          <a:bodyPr/>
          <a:lstStyle>
            <a:lvl1pPr algn="l">
              <a:defRPr sz="6400">
                <a:latin typeface="+mn-lt"/>
                <a:ea typeface="+mn-ea"/>
                <a:cs typeface="+mn-cs"/>
                <a:sym typeface="Helvetica Neue Thin"/>
              </a:defRPr>
            </a:lvl1pPr>
          </a:lstStyle>
          <a:p>
            <a:pPr/>
            <a:r>
              <a:t>Текст заголовка</a:t>
            </a:r>
          </a:p>
        </p:txBody>
      </p:sp>
      <p:sp>
        <p:nvSpPr>
          <p:cNvPr id="152" name="Shape 1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Left Side">
    <p:spTree>
      <p:nvGrpSpPr>
        <p:cNvPr id="1" name=""/>
        <p:cNvGrpSpPr/>
        <p:nvPr/>
      </p:nvGrpSpPr>
      <p:grpSpPr>
        <a:xfrm>
          <a:off x="0" y="0"/>
          <a:ext cx="0" cy="0"/>
          <a:chOff x="0" y="0"/>
          <a:chExt cx="0" cy="0"/>
        </a:xfrm>
      </p:grpSpPr>
      <p:sp>
        <p:nvSpPr>
          <p:cNvPr id="159" name="Shape 159"/>
          <p:cNvSpPr/>
          <p:nvPr/>
        </p:nvSpPr>
        <p:spPr>
          <a:xfrm>
            <a:off x="0" y="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 name="Shape 160"/>
          <p:cNvSpPr/>
          <p:nvPr>
            <p:ph type="body" sz="quarter" idx="13"/>
          </p:nvPr>
        </p:nvSpPr>
        <p:spPr>
          <a:xfrm>
            <a:off x="880823" y="19875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01</a:t>
            </a:r>
          </a:p>
        </p:txBody>
      </p:sp>
      <p:sp>
        <p:nvSpPr>
          <p:cNvPr id="161" name="Shape 161"/>
          <p:cNvSpPr/>
          <p:nvPr>
            <p:ph type="body" sz="quarter" idx="14"/>
          </p:nvPr>
        </p:nvSpPr>
        <p:spPr>
          <a:xfrm>
            <a:off x="876992" y="48367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164" name="Group 164">
            <a:hlinkClick r:id="" invalidUrl="" action="ppaction://hlinkshowjump?jump=nextslide" tgtFrame="" tooltip="" history="1" highlightClick="0" endSnd="0"/>
          </p:cNvPr>
          <p:cNvGrpSpPr/>
          <p:nvPr/>
        </p:nvGrpSpPr>
        <p:grpSpPr>
          <a:xfrm>
            <a:off x="2476500" y="5630011"/>
            <a:ext cx="313417" cy="436678"/>
            <a:chOff x="0" y="0"/>
            <a:chExt cx="313416" cy="436676"/>
          </a:xfrm>
        </p:grpSpPr>
        <p:sp>
          <p:nvSpPr>
            <p:cNvPr id="162" name="Shape 162"/>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 name="Shape 163"/>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167" name="Group 167">
            <a:hlinkClick r:id="" invalidUrl="" action="ppaction://hlinkshowjump?jump=previousslide" tgtFrame="" tooltip="" history="1" highlightClick="0" endSnd="0"/>
          </p:cNvPr>
          <p:cNvGrpSpPr/>
          <p:nvPr/>
        </p:nvGrpSpPr>
        <p:grpSpPr>
          <a:xfrm>
            <a:off x="1651000" y="5630011"/>
            <a:ext cx="304800" cy="436678"/>
            <a:chOff x="0" y="0"/>
            <a:chExt cx="304800" cy="436676"/>
          </a:xfrm>
        </p:grpSpPr>
        <p:sp>
          <p:nvSpPr>
            <p:cNvPr id="165" name="Shape 165"/>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 name="Shape 166"/>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168" name="Shape 168"/>
          <p:cNvSpPr/>
          <p:nvPr>
            <p:ph type="body" sz="quarter" idx="15"/>
          </p:nvPr>
        </p:nvSpPr>
        <p:spPr>
          <a:xfrm>
            <a:off x="5194300" y="5492750"/>
            <a:ext cx="6273800" cy="11811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sp>
        <p:nvSpPr>
          <p:cNvPr id="169" name="Shape 169"/>
          <p:cNvSpPr/>
          <p:nvPr/>
        </p:nvSpPr>
        <p:spPr>
          <a:xfrm flipH="1">
            <a:off x="11099800" y="63627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0" name="Shape 170"/>
          <p:cNvSpPr/>
          <p:nvPr>
            <p:ph type="title"/>
          </p:nvPr>
        </p:nvSpPr>
        <p:spPr>
          <a:xfrm>
            <a:off x="5194300" y="1206500"/>
            <a:ext cx="6273800" cy="4102100"/>
          </a:xfrm>
          <a:prstGeom prst="rect">
            <a:avLst/>
          </a:prstGeom>
        </p:spPr>
        <p:txBody>
          <a:bodyPr/>
          <a:lstStyle>
            <a:lvl1pPr algn="l">
              <a:defRPr>
                <a:latin typeface="+mn-lt"/>
                <a:ea typeface="+mn-ea"/>
                <a:cs typeface="+mn-cs"/>
                <a:sym typeface="Helvetica Neue Thin"/>
              </a:defRPr>
            </a:lvl1pPr>
          </a:lstStyle>
          <a:p>
            <a:pPr/>
            <a:r>
              <a:t>Текст заголовка</a:t>
            </a:r>
          </a:p>
        </p:txBody>
      </p:sp>
      <p:sp>
        <p:nvSpPr>
          <p:cNvPr id="171" name="Shape 171"/>
          <p:cNvSpPr/>
          <p:nvPr>
            <p:ph type="sldNum" sz="quarter" idx="2"/>
          </p:nvPr>
        </p:nvSpPr>
        <p:spPr>
          <a:xfrm>
            <a:off x="2074960" y="57150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Left Side &amp; Bullets">
    <p:spTree>
      <p:nvGrpSpPr>
        <p:cNvPr id="1" name=""/>
        <p:cNvGrpSpPr/>
        <p:nvPr/>
      </p:nvGrpSpPr>
      <p:grpSpPr>
        <a:xfrm>
          <a:off x="0" y="0"/>
          <a:ext cx="0" cy="0"/>
          <a:chOff x="0" y="0"/>
          <a:chExt cx="0" cy="0"/>
        </a:xfrm>
      </p:grpSpPr>
      <p:sp>
        <p:nvSpPr>
          <p:cNvPr id="178" name="Shape 178"/>
          <p:cNvSpPr/>
          <p:nvPr/>
        </p:nvSpPr>
        <p:spPr>
          <a:xfrm>
            <a:off x="0" y="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 name="Shape 179"/>
          <p:cNvSpPr/>
          <p:nvPr>
            <p:ph type="body" sz="quarter" idx="13"/>
          </p:nvPr>
        </p:nvSpPr>
        <p:spPr>
          <a:xfrm>
            <a:off x="880823" y="19875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02</a:t>
            </a:r>
          </a:p>
        </p:txBody>
      </p:sp>
      <p:sp>
        <p:nvSpPr>
          <p:cNvPr id="180" name="Shape 180"/>
          <p:cNvSpPr/>
          <p:nvPr>
            <p:ph type="body" sz="quarter" idx="14"/>
          </p:nvPr>
        </p:nvSpPr>
        <p:spPr>
          <a:xfrm>
            <a:off x="876992" y="48367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183" name="Group 183">
            <a:hlinkClick r:id="" invalidUrl="" action="ppaction://hlinkshowjump?jump=nextslide" tgtFrame="" tooltip="" history="1" highlightClick="0" endSnd="0"/>
          </p:cNvPr>
          <p:cNvGrpSpPr/>
          <p:nvPr/>
        </p:nvGrpSpPr>
        <p:grpSpPr>
          <a:xfrm>
            <a:off x="2476500" y="5630011"/>
            <a:ext cx="313417" cy="436678"/>
            <a:chOff x="0" y="0"/>
            <a:chExt cx="313416" cy="436676"/>
          </a:xfrm>
        </p:grpSpPr>
        <p:sp>
          <p:nvSpPr>
            <p:cNvPr id="181" name="Shape 181"/>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 name="Shape 182"/>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186" name="Group 186">
            <a:hlinkClick r:id="" invalidUrl="" action="ppaction://hlinkshowjump?jump=previousslide" tgtFrame="" tooltip="" history="1" highlightClick="0" endSnd="0"/>
          </p:cNvPr>
          <p:cNvGrpSpPr/>
          <p:nvPr/>
        </p:nvGrpSpPr>
        <p:grpSpPr>
          <a:xfrm>
            <a:off x="1651000" y="5630011"/>
            <a:ext cx="304800" cy="436678"/>
            <a:chOff x="0" y="0"/>
            <a:chExt cx="304800" cy="436676"/>
          </a:xfrm>
        </p:grpSpPr>
        <p:sp>
          <p:nvSpPr>
            <p:cNvPr id="184" name="Shape 184"/>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 name="Shape 185"/>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187" name="Shape 187"/>
          <p:cNvSpPr/>
          <p:nvPr/>
        </p:nvSpPr>
        <p:spPr>
          <a:xfrm flipH="1">
            <a:off x="10960100" y="66929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8" name="Shape 188"/>
          <p:cNvSpPr/>
          <p:nvPr>
            <p:ph type="title"/>
          </p:nvPr>
        </p:nvSpPr>
        <p:spPr>
          <a:xfrm>
            <a:off x="5194300" y="1206500"/>
            <a:ext cx="6273800" cy="2590800"/>
          </a:xfrm>
          <a:prstGeom prst="rect">
            <a:avLst/>
          </a:prstGeom>
        </p:spPr>
        <p:txBody>
          <a:bodyPr/>
          <a:lstStyle>
            <a:lvl1pPr algn="l">
              <a:defRPr>
                <a:latin typeface="+mn-lt"/>
                <a:ea typeface="+mn-ea"/>
                <a:cs typeface="+mn-cs"/>
                <a:sym typeface="Helvetica Neue Thin"/>
              </a:defRPr>
            </a:lvl1pPr>
          </a:lstStyle>
          <a:p>
            <a:pPr/>
            <a:r>
              <a:t>Текст заголовка</a:t>
            </a:r>
          </a:p>
        </p:txBody>
      </p:sp>
      <p:sp>
        <p:nvSpPr>
          <p:cNvPr id="189" name="Shape 189"/>
          <p:cNvSpPr/>
          <p:nvPr>
            <p:ph type="body" sz="quarter" idx="1"/>
          </p:nvPr>
        </p:nvSpPr>
        <p:spPr>
          <a:xfrm>
            <a:off x="5194300" y="3911600"/>
            <a:ext cx="6273800" cy="3213100"/>
          </a:xfrm>
          <a:prstGeom prst="rect">
            <a:avLst/>
          </a:prstGeom>
        </p:spPr>
        <p:txBody>
          <a:bodyPr/>
          <a:lstStyle>
            <a:lvl1pPr>
              <a:spcBef>
                <a:spcPts val="2000"/>
              </a:spcBef>
              <a:buSzPct val="125000"/>
              <a:defRPr sz="3600">
                <a:latin typeface="Helvetica Neue Light"/>
                <a:ea typeface="Helvetica Neue Light"/>
                <a:cs typeface="Helvetica Neue Light"/>
                <a:sym typeface="Helvetica Neue Light"/>
              </a:defRPr>
            </a:lvl1pPr>
            <a:lvl2pPr>
              <a:spcBef>
                <a:spcPts val="2000"/>
              </a:spcBef>
              <a:buSzPct val="125000"/>
              <a:defRPr sz="3600">
                <a:latin typeface="Helvetica Neue Light"/>
                <a:ea typeface="Helvetica Neue Light"/>
                <a:cs typeface="Helvetica Neue Light"/>
                <a:sym typeface="Helvetica Neue Light"/>
              </a:defRPr>
            </a:lvl2pPr>
            <a:lvl3pPr>
              <a:spcBef>
                <a:spcPts val="2000"/>
              </a:spcBef>
              <a:buSzPct val="125000"/>
              <a:defRPr sz="3600">
                <a:latin typeface="Helvetica Neue Light"/>
                <a:ea typeface="Helvetica Neue Light"/>
                <a:cs typeface="Helvetica Neue Light"/>
                <a:sym typeface="Helvetica Neue Light"/>
              </a:defRPr>
            </a:lvl3pPr>
            <a:lvl4pPr>
              <a:spcBef>
                <a:spcPts val="2000"/>
              </a:spcBef>
              <a:buSzPct val="125000"/>
              <a:defRPr sz="3600">
                <a:latin typeface="Helvetica Neue Light"/>
                <a:ea typeface="Helvetica Neue Light"/>
                <a:cs typeface="Helvetica Neue Light"/>
                <a:sym typeface="Helvetica Neue Light"/>
              </a:defRPr>
            </a:lvl4pPr>
            <a:lvl5pPr>
              <a:spcBef>
                <a:spcPts val="2000"/>
              </a:spcBef>
              <a:buSzPct val="125000"/>
              <a:defRPr sz="3600">
                <a:latin typeface="Helvetica Neue Light"/>
                <a:ea typeface="Helvetica Neue Light"/>
                <a:cs typeface="Helvetica Neue Light"/>
                <a:sym typeface="Helvetica Neue Light"/>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0" name="Shape 190"/>
          <p:cNvSpPr/>
          <p:nvPr>
            <p:ph type="sldNum" sz="quarter" idx="2"/>
          </p:nvPr>
        </p:nvSpPr>
        <p:spPr>
          <a:xfrm>
            <a:off x="2074960" y="57150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Left Side &amp; Photo">
    <p:spTree>
      <p:nvGrpSpPr>
        <p:cNvPr id="1" name=""/>
        <p:cNvGrpSpPr/>
        <p:nvPr/>
      </p:nvGrpSpPr>
      <p:grpSpPr>
        <a:xfrm>
          <a:off x="0" y="0"/>
          <a:ext cx="0" cy="0"/>
          <a:chOff x="0" y="0"/>
          <a:chExt cx="0" cy="0"/>
        </a:xfrm>
      </p:grpSpPr>
      <p:sp>
        <p:nvSpPr>
          <p:cNvPr id="197" name="Shape 197"/>
          <p:cNvSpPr/>
          <p:nvPr/>
        </p:nvSpPr>
        <p:spPr>
          <a:xfrm>
            <a:off x="0" y="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 name="Shape 198"/>
          <p:cNvSpPr/>
          <p:nvPr>
            <p:ph type="body" sz="quarter" idx="13"/>
          </p:nvPr>
        </p:nvSpPr>
        <p:spPr>
          <a:xfrm>
            <a:off x="880823" y="19875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03</a:t>
            </a:r>
          </a:p>
        </p:txBody>
      </p:sp>
      <p:sp>
        <p:nvSpPr>
          <p:cNvPr id="199" name="Shape 199"/>
          <p:cNvSpPr/>
          <p:nvPr>
            <p:ph type="body" sz="quarter" idx="14"/>
          </p:nvPr>
        </p:nvSpPr>
        <p:spPr>
          <a:xfrm>
            <a:off x="876992" y="48367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202" name="Group 202">
            <a:hlinkClick r:id="" invalidUrl="" action="ppaction://hlinkshowjump?jump=nextslide" tgtFrame="" tooltip="" history="1" highlightClick="0" endSnd="0"/>
          </p:cNvPr>
          <p:cNvGrpSpPr/>
          <p:nvPr/>
        </p:nvGrpSpPr>
        <p:grpSpPr>
          <a:xfrm>
            <a:off x="2476500" y="5630011"/>
            <a:ext cx="313417" cy="436678"/>
            <a:chOff x="0" y="0"/>
            <a:chExt cx="313416" cy="436676"/>
          </a:xfrm>
        </p:grpSpPr>
        <p:sp>
          <p:nvSpPr>
            <p:cNvPr id="200" name="Shape 200"/>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1" name="Shape 201"/>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05" name="Group 205">
            <a:hlinkClick r:id="" invalidUrl="" action="ppaction://hlinkshowjump?jump=previousslide" tgtFrame="" tooltip="" history="1" highlightClick="0" endSnd="0"/>
          </p:cNvPr>
          <p:cNvGrpSpPr/>
          <p:nvPr/>
        </p:nvGrpSpPr>
        <p:grpSpPr>
          <a:xfrm>
            <a:off x="1651000" y="5630011"/>
            <a:ext cx="304800" cy="436678"/>
            <a:chOff x="0" y="0"/>
            <a:chExt cx="304800" cy="436676"/>
          </a:xfrm>
        </p:grpSpPr>
        <p:sp>
          <p:nvSpPr>
            <p:cNvPr id="203" name="Shape 203"/>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 name="Shape 204"/>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06" name="Shape 206"/>
          <p:cNvSpPr/>
          <p:nvPr/>
        </p:nvSpPr>
        <p:spPr>
          <a:xfrm>
            <a:off x="5194300" y="6826250"/>
            <a:ext cx="6273800" cy="1181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ts val="3000"/>
              </a:lnSpc>
              <a:defRPr sz="1400">
                <a:solidFill>
                  <a:srgbClr val="232323"/>
                </a:solidFill>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sp>
        <p:nvSpPr>
          <p:cNvPr id="207" name="Shape 207"/>
          <p:cNvSpPr/>
          <p:nvPr/>
        </p:nvSpPr>
        <p:spPr>
          <a:xfrm flipH="1">
            <a:off x="11099800" y="76962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8" name="Shape 208"/>
          <p:cNvSpPr/>
          <p:nvPr>
            <p:ph type="pic" sz="half" idx="15"/>
          </p:nvPr>
        </p:nvSpPr>
        <p:spPr>
          <a:xfrm>
            <a:off x="5194300" y="1193800"/>
            <a:ext cx="6273800" cy="4102100"/>
          </a:xfrm>
          <a:prstGeom prst="rect">
            <a:avLst/>
          </a:prstGeom>
        </p:spPr>
        <p:txBody>
          <a:bodyPr lIns="91439" tIns="45719" rIns="91439" bIns="45719" anchor="t"/>
          <a:lstStyle/>
          <a:p>
            <a:pPr/>
          </a:p>
        </p:txBody>
      </p:sp>
      <p:sp>
        <p:nvSpPr>
          <p:cNvPr id="209" name="Shape 209"/>
          <p:cNvSpPr/>
          <p:nvPr>
            <p:ph type="title"/>
          </p:nvPr>
        </p:nvSpPr>
        <p:spPr>
          <a:xfrm>
            <a:off x="5194300" y="5461000"/>
            <a:ext cx="6273800" cy="1181100"/>
          </a:xfrm>
          <a:prstGeom prst="rect">
            <a:avLst/>
          </a:prstGeom>
        </p:spPr>
        <p:txBody>
          <a:bodyPr/>
          <a:lstStyle>
            <a:lvl1pPr algn="l">
              <a:defRPr>
                <a:latin typeface="+mn-lt"/>
                <a:ea typeface="+mn-ea"/>
                <a:cs typeface="+mn-cs"/>
                <a:sym typeface="Helvetica Neue Thin"/>
              </a:defRPr>
            </a:lvl1pPr>
          </a:lstStyle>
          <a:p>
            <a:pPr/>
            <a:r>
              <a:t>Текст заголовка</a:t>
            </a:r>
          </a:p>
        </p:txBody>
      </p:sp>
      <p:sp>
        <p:nvSpPr>
          <p:cNvPr id="210" name="Shape 210"/>
          <p:cNvSpPr/>
          <p:nvPr>
            <p:ph type="sldNum" sz="quarter" idx="2"/>
          </p:nvPr>
        </p:nvSpPr>
        <p:spPr>
          <a:xfrm>
            <a:off x="2074960" y="57150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Right Side">
    <p:spTree>
      <p:nvGrpSpPr>
        <p:cNvPr id="1" name=""/>
        <p:cNvGrpSpPr/>
        <p:nvPr/>
      </p:nvGrpSpPr>
      <p:grpSpPr>
        <a:xfrm>
          <a:off x="0" y="0"/>
          <a:ext cx="0" cy="0"/>
          <a:chOff x="0" y="0"/>
          <a:chExt cx="0" cy="0"/>
        </a:xfrm>
      </p:grpSpPr>
      <p:sp>
        <p:nvSpPr>
          <p:cNvPr id="217" name="Shape 217"/>
          <p:cNvSpPr/>
          <p:nvPr/>
        </p:nvSpPr>
        <p:spPr>
          <a:xfrm>
            <a:off x="8559800" y="-12700"/>
            <a:ext cx="4445000" cy="9766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 name="Shape 218"/>
          <p:cNvSpPr/>
          <p:nvPr>
            <p:ph type="body" sz="quarter" idx="13"/>
          </p:nvPr>
        </p:nvSpPr>
        <p:spPr>
          <a:xfrm>
            <a:off x="9440623" y="1974850"/>
            <a:ext cx="2684780" cy="3314700"/>
          </a:xfrm>
          <a:prstGeom prst="rect">
            <a:avLst/>
          </a:prstGeom>
        </p:spPr>
        <p:txBody>
          <a:bodyPr wrap="none">
            <a:spAutoFit/>
          </a:bodyPr>
          <a:lstStyle>
            <a:lvl1pPr marL="0" indent="0" algn="ctr">
              <a:spcBef>
                <a:spcPts val="0"/>
              </a:spcBef>
              <a:buSzTx/>
              <a:buNone/>
              <a:defRPr b="1" spc="-2000" sz="20000">
                <a:solidFill>
                  <a:srgbClr val="FFFFFF"/>
                </a:solidFill>
                <a:latin typeface="Didot"/>
                <a:ea typeface="Didot"/>
                <a:cs typeface="Didot"/>
                <a:sym typeface="Didot"/>
              </a:defRPr>
            </a:lvl1pPr>
          </a:lstStyle>
          <a:p>
            <a:pPr/>
            <a:r>
              <a:t>04</a:t>
            </a:r>
          </a:p>
        </p:txBody>
      </p:sp>
      <p:sp>
        <p:nvSpPr>
          <p:cNvPr id="219" name="Shape 219"/>
          <p:cNvSpPr/>
          <p:nvPr>
            <p:ph type="body" sz="quarter" idx="14"/>
          </p:nvPr>
        </p:nvSpPr>
        <p:spPr>
          <a:xfrm>
            <a:off x="9436792" y="4824070"/>
            <a:ext cx="2679701" cy="461060"/>
          </a:xfrm>
          <a:prstGeom prst="rect">
            <a:avLst/>
          </a:prstGeom>
        </p:spPr>
        <p:txBody>
          <a:bodyPr>
            <a:spAutoFit/>
          </a:bodyPr>
          <a:lstStyle>
            <a:lvl1pPr marL="0" indent="0" algn="ctr">
              <a:lnSpc>
                <a:spcPts val="4200"/>
              </a:lnSpc>
              <a:spcBef>
                <a:spcPts val="0"/>
              </a:spcBef>
              <a:buSzTx/>
              <a:buNone/>
              <a:defRPr sz="2400">
                <a:solidFill>
                  <a:srgbClr val="FFFFFF"/>
                </a:solidFill>
                <a:latin typeface="Helvetica Neue Medium"/>
                <a:ea typeface="Helvetica Neue Medium"/>
                <a:cs typeface="Helvetica Neue Medium"/>
                <a:sym typeface="Helvetica Neue Medium"/>
              </a:defRPr>
            </a:lvl1pPr>
          </a:lstStyle>
          <a:p>
            <a:pPr/>
            <a:r>
              <a:t>Perspiciatis unde.</a:t>
            </a:r>
          </a:p>
        </p:txBody>
      </p:sp>
      <p:grpSp>
        <p:nvGrpSpPr>
          <p:cNvPr id="222" name="Group 222">
            <a:hlinkClick r:id="" invalidUrl="" action="ppaction://hlinkshowjump?jump=nextslide" tgtFrame="" tooltip="" history="1" highlightClick="0" endSnd="0"/>
          </p:cNvPr>
          <p:cNvGrpSpPr/>
          <p:nvPr/>
        </p:nvGrpSpPr>
        <p:grpSpPr>
          <a:xfrm>
            <a:off x="11036300" y="5617311"/>
            <a:ext cx="313417" cy="436678"/>
            <a:chOff x="0" y="0"/>
            <a:chExt cx="313416" cy="436676"/>
          </a:xfrm>
        </p:grpSpPr>
        <p:sp>
          <p:nvSpPr>
            <p:cNvPr id="220" name="Shape 220"/>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 name="Shape 221"/>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225" name="Group 225">
            <a:hlinkClick r:id="" invalidUrl="" action="ppaction://hlinkshowjump?jump=previousslide" tgtFrame="" tooltip="" history="1" highlightClick="0" endSnd="0"/>
          </p:cNvPr>
          <p:cNvGrpSpPr/>
          <p:nvPr/>
        </p:nvGrpSpPr>
        <p:grpSpPr>
          <a:xfrm>
            <a:off x="10210800" y="5617311"/>
            <a:ext cx="304800" cy="436678"/>
            <a:chOff x="0" y="0"/>
            <a:chExt cx="304800" cy="436676"/>
          </a:xfrm>
        </p:grpSpPr>
        <p:sp>
          <p:nvSpPr>
            <p:cNvPr id="223" name="Shape 223"/>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4" name="Shape 224"/>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226" name="Shape 226"/>
          <p:cNvSpPr/>
          <p:nvPr>
            <p:ph type="body" sz="quarter" idx="15"/>
          </p:nvPr>
        </p:nvSpPr>
        <p:spPr>
          <a:xfrm>
            <a:off x="1549400" y="5378450"/>
            <a:ext cx="6273800" cy="1181100"/>
          </a:xfrm>
          <a:prstGeom prst="rect">
            <a:avLst/>
          </a:prstGeom>
        </p:spPr>
        <p:txBody>
          <a:bodyPr>
            <a:spAutoFit/>
          </a:bodyPr>
          <a:lstStyle>
            <a:lvl1pPr marL="0" indent="0" algn="just">
              <a:lnSpc>
                <a:spcPts val="3000"/>
              </a:lnSpc>
              <a:spcBef>
                <a:spcPts val="0"/>
              </a:spcBef>
              <a:buSzTx/>
              <a:buNone/>
              <a:defRPr sz="1400">
                <a:solidFill>
                  <a:srgbClr val="232323"/>
                </a:solidFill>
                <a:latin typeface="Helvetica Neue Light"/>
                <a:ea typeface="Helvetica Neue Light"/>
                <a:cs typeface="Helvetica Neue Light"/>
                <a:sym typeface="Helvetica Neue Light"/>
              </a:defRPr>
            </a:lvl1pPr>
          </a:lstStyle>
          <a:p>
            <a:pPr/>
            <a: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sp>
        <p:nvSpPr>
          <p:cNvPr id="227" name="Shape 227"/>
          <p:cNvSpPr/>
          <p:nvPr/>
        </p:nvSpPr>
        <p:spPr>
          <a:xfrm>
            <a:off x="787400" y="6197600"/>
            <a:ext cx="1270000" cy="1270000"/>
          </a:xfrm>
          <a:prstGeom prst="line">
            <a:avLst/>
          </a:prstGeom>
          <a:ln w="38100">
            <a:solidFill>
              <a:srgbClr val="232323"/>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28" name="Shape 228"/>
          <p:cNvSpPr/>
          <p:nvPr>
            <p:ph type="title"/>
          </p:nvPr>
        </p:nvSpPr>
        <p:spPr>
          <a:xfrm>
            <a:off x="1549400" y="1079500"/>
            <a:ext cx="6273800" cy="4102100"/>
          </a:xfrm>
          <a:prstGeom prst="rect">
            <a:avLst/>
          </a:prstGeom>
        </p:spPr>
        <p:txBody>
          <a:bodyPr/>
          <a:lstStyle>
            <a:lvl1pPr algn="r">
              <a:defRPr>
                <a:latin typeface="+mn-lt"/>
                <a:ea typeface="+mn-ea"/>
                <a:cs typeface="+mn-cs"/>
                <a:sym typeface="Helvetica Neue Thin"/>
              </a:defRPr>
            </a:lvl1pPr>
          </a:lstStyle>
          <a:p>
            <a:pPr/>
            <a:r>
              <a:t>Текст заголовка</a:t>
            </a:r>
          </a:p>
        </p:txBody>
      </p:sp>
      <p:sp>
        <p:nvSpPr>
          <p:cNvPr id="229" name="Shape 229"/>
          <p:cNvSpPr/>
          <p:nvPr>
            <p:ph type="sldNum" sz="quarter" idx="2"/>
          </p:nvPr>
        </p:nvSpPr>
        <p:spPr>
          <a:xfrm>
            <a:off x="10634760" y="5702300"/>
            <a:ext cx="312014" cy="2998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9156700"/>
            <a:ext cx="13017500" cy="622300"/>
          </a:xfrm>
          <a:prstGeom prst="rect">
            <a:avLst/>
          </a:prstGeom>
          <a:solidFill>
            <a:srgbClr val="232323"/>
          </a:solidFill>
          <a:ln w="25400">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 name="Group 5">
            <a:hlinkClick r:id="" invalidUrl="" action="ppaction://hlinkshowjump?jump=nextslide" tgtFrame="" tooltip="" history="1" highlightClick="0" endSnd="0"/>
          </p:cNvPr>
          <p:cNvGrpSpPr/>
          <p:nvPr/>
        </p:nvGrpSpPr>
        <p:grpSpPr>
          <a:xfrm>
            <a:off x="11785600" y="9198711"/>
            <a:ext cx="313417" cy="436678"/>
            <a:chOff x="0" y="0"/>
            <a:chExt cx="313416" cy="436676"/>
          </a:xfrm>
        </p:grpSpPr>
        <p:sp>
          <p:nvSpPr>
            <p:cNvPr id="3" name="Shape 3"/>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 name="Shape 4"/>
            <p:cNvSpPr/>
            <p:nvPr/>
          </p:nvSpPr>
          <p:spPr>
            <a:xfrm>
              <a:off x="314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&gt;</a:t>
              </a:r>
            </a:p>
          </p:txBody>
        </p:sp>
      </p:grpSp>
      <p:grpSp>
        <p:nvGrpSpPr>
          <p:cNvPr id="8" name="Group 8">
            <a:hlinkClick r:id="" invalidUrl="" action="ppaction://hlinkshowjump?jump=previousslide" tgtFrame="" tooltip="" history="1" highlightClick="0" endSnd="0"/>
          </p:cNvPr>
          <p:cNvGrpSpPr/>
          <p:nvPr/>
        </p:nvGrpSpPr>
        <p:grpSpPr>
          <a:xfrm>
            <a:off x="10960100" y="9198711"/>
            <a:ext cx="304800" cy="436678"/>
            <a:chOff x="0" y="0"/>
            <a:chExt cx="304800" cy="436676"/>
          </a:xfrm>
        </p:grpSpPr>
        <p:sp>
          <p:nvSpPr>
            <p:cNvPr id="6" name="Shape 6"/>
            <p:cNvSpPr/>
            <p:nvPr/>
          </p:nvSpPr>
          <p:spPr>
            <a:xfrm>
              <a:off x="0" y="97688"/>
              <a:ext cx="304800" cy="304801"/>
            </a:xfrm>
            <a:prstGeom prst="ellipse">
              <a:avLst/>
            </a:prstGeom>
            <a:solidFill>
              <a:srgbClr val="FFFFFF"/>
            </a:solidFill>
            <a:ln w="12700" cap="flat">
              <a:noFill/>
              <a:miter lim="400000"/>
            </a:ln>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 name="Shape 7"/>
            <p:cNvSpPr/>
            <p:nvPr/>
          </p:nvSpPr>
          <p:spPr>
            <a:xfrm>
              <a:off x="6076" y="-1"/>
              <a:ext cx="281941"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200">
                  <a:latin typeface="Helvetica Neue"/>
                  <a:ea typeface="Helvetica Neue"/>
                  <a:cs typeface="Helvetica Neue"/>
                  <a:sym typeface="Helvetica Neue"/>
                </a:defRPr>
              </a:lvl1pPr>
            </a:lstStyle>
            <a:p>
              <a:pPr/>
              <a:r>
                <a:t>&lt;</a:t>
              </a:r>
            </a:p>
          </p:txBody>
        </p:sp>
      </p:grpSp>
      <p:sp>
        <p:nvSpPr>
          <p:cNvPr id="9" name="Shape 9"/>
          <p:cNvSpPr/>
          <p:nvPr>
            <p:ph type="sldNum" sz="quarter" idx="2"/>
          </p:nvPr>
        </p:nvSpPr>
        <p:spPr>
          <a:xfrm>
            <a:off x="11371360" y="9296400"/>
            <a:ext cx="312014" cy="299822"/>
          </a:xfrm>
          <a:prstGeom prst="rect">
            <a:avLst/>
          </a:prstGeom>
          <a:ln w="12700">
            <a:miter lim="400000"/>
          </a:ln>
        </p:spPr>
        <p:txBody>
          <a:bodyPr wrap="none" lIns="50800" tIns="50800" rIns="50800" bIns="50800">
            <a:spAutoFit/>
          </a:bodyPr>
          <a:lstStyle>
            <a:lvl1pPr>
              <a:defRPr sz="1400">
                <a:solidFill>
                  <a:srgbClr val="FFFFFF"/>
                </a:solidFill>
                <a:latin typeface="Helvetica Neue"/>
                <a:ea typeface="Helvetica Neue"/>
                <a:cs typeface="Helvetica Neue"/>
                <a:sym typeface="Helvetica Neue"/>
              </a:defRPr>
            </a:lvl1pPr>
          </a:lstStyle>
          <a:p>
            <a:pPr/>
            <a:fld id="{86CB4B4D-7CA3-9044-876B-883B54F8677D}" type="slidenum"/>
          </a:p>
        </p:txBody>
      </p:sp>
      <p:sp>
        <p:nvSpPr>
          <p:cNvPr id="10" name="Shape 10"/>
          <p:cNvSpPr/>
          <p:nvPr>
            <p:ph type="title"/>
          </p:nvPr>
        </p:nvSpPr>
        <p:spPr>
          <a:xfrm>
            <a:off x="927100" y="254000"/>
            <a:ext cx="11150600" cy="2451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Текст заголовка</a:t>
            </a:r>
          </a:p>
        </p:txBody>
      </p:sp>
      <p:sp>
        <p:nvSpPr>
          <p:cNvPr id="11" name="Shape 11"/>
          <p:cNvSpPr/>
          <p:nvPr>
            <p:ph type="body" idx="1"/>
          </p:nvPr>
        </p:nvSpPr>
        <p:spPr>
          <a:xfrm>
            <a:off x="927100" y="2768600"/>
            <a:ext cx="11150600" cy="6083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8200" u="none">
          <a:ln>
            <a:noFill/>
          </a:ln>
          <a:solidFill>
            <a:srgbClr val="000000"/>
          </a:solidFill>
          <a:uFillTx/>
          <a:latin typeface="Gill Sans"/>
          <a:ea typeface="Gill Sans"/>
          <a:cs typeface="Gill Sans"/>
          <a:sym typeface="Gill Sans"/>
        </a:defRPr>
      </a:lvl9pPr>
    </p:titleStyle>
    <p:bodyStyle>
      <a:lvl1pPr marL="11176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1pPr>
      <a:lvl2pPr marL="15621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2pPr>
      <a:lvl3pPr marL="20066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3pPr>
      <a:lvl4pPr marL="24511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4pPr>
      <a:lvl5pPr marL="28956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5pPr>
      <a:lvl6pPr marL="32512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6pPr>
      <a:lvl7pPr marL="36068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7pPr>
      <a:lvl8pPr marL="39624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8pPr>
      <a:lvl9pPr marL="43180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000000"/>
          </a:solidFill>
          <a:uFillTx/>
          <a:latin typeface="Gill Sans"/>
          <a:ea typeface="Gill Sans"/>
          <a:cs typeface="Gill San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vk.com/al.ulianov"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body" idx="15"/>
          </p:nvPr>
        </p:nvSpPr>
        <p:spPr>
          <a:xfrm>
            <a:off x="850900" y="9296400"/>
            <a:ext cx="4336286" cy="304800"/>
          </a:xfrm>
          <a:prstGeom prst="rect">
            <a:avLst/>
          </a:prstGeom>
        </p:spPr>
        <p:txBody>
          <a:bodyPr/>
          <a:lstStyle/>
          <a:p>
            <a:pPr/>
            <a:r>
              <a:t>FLEXBOX</a:t>
            </a:r>
          </a:p>
        </p:txBody>
      </p:sp>
      <p:sp>
        <p:nvSpPr>
          <p:cNvPr id="406" name="Shape 406"/>
          <p:cNvSpPr/>
          <p:nvPr>
            <p:ph type="ctrTitle"/>
          </p:nvPr>
        </p:nvSpPr>
        <p:spPr>
          <a:xfrm>
            <a:off x="3365500" y="3088910"/>
            <a:ext cx="6261100" cy="2029190"/>
          </a:xfrm>
          <a:prstGeom prst="rect">
            <a:avLst/>
          </a:prstGeom>
        </p:spPr>
        <p:txBody>
          <a:bodyPr/>
          <a:lstStyle>
            <a:lvl1pPr>
              <a:defRPr b="1">
                <a:latin typeface="Helvetica Neue"/>
                <a:ea typeface="Helvetica Neue"/>
                <a:cs typeface="Helvetica Neue"/>
                <a:sym typeface="Helvetica Neue"/>
              </a:defRPr>
            </a:lvl1pPr>
          </a:lstStyle>
          <a:p>
            <a:pPr/>
            <a:r>
              <a:t>Flexbox</a:t>
            </a:r>
          </a:p>
        </p:txBody>
      </p:sp>
      <p:sp>
        <p:nvSpPr>
          <p:cNvPr id="407" name="Shape 407"/>
          <p:cNvSpPr/>
          <p:nvPr>
            <p:ph type="subTitle" sz="quarter" idx="1"/>
          </p:nvPr>
        </p:nvSpPr>
        <p:spPr>
          <a:prstGeom prst="rect">
            <a:avLst/>
          </a:prstGeom>
        </p:spPr>
        <p:txBody>
          <a:bodyPr/>
          <a:lstStyle/>
          <a:p>
            <a:pPr/>
            <a:r>
              <a:t>Алексей Ульянов</a:t>
            </a:r>
          </a:p>
        </p:txBody>
      </p:sp>
      <p:sp>
        <p:nvSpPr>
          <p:cNvPr id="408" name="Shape 408"/>
          <p:cNvSpPr/>
          <p:nvPr>
            <p:ph type="sldNum" sz="quarter" idx="2"/>
          </p:nvPr>
        </p:nvSpPr>
        <p:spPr>
          <a:xfrm>
            <a:off x="114334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09" name="logo.png"/>
          <p:cNvPicPr>
            <a:picLocks noChangeAspect="1"/>
          </p:cNvPicPr>
          <p:nvPr/>
        </p:nvPicPr>
        <p:blipFill>
          <a:blip r:embed="rId2">
            <a:extLst/>
          </a:blip>
          <a:stretch>
            <a:fillRect/>
          </a:stretch>
        </p:blipFill>
        <p:spPr>
          <a:xfrm>
            <a:off x="5812028" y="1257300"/>
            <a:ext cx="1362733" cy="127188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body" idx="15"/>
          </p:nvPr>
        </p:nvSpPr>
        <p:spPr>
          <a:xfrm>
            <a:off x="850900" y="9296400"/>
            <a:ext cx="4336286" cy="304800"/>
          </a:xfrm>
          <a:prstGeom prst="rect">
            <a:avLst/>
          </a:prstGeom>
        </p:spPr>
        <p:txBody>
          <a:bodyPr/>
          <a:lstStyle/>
          <a:p>
            <a:pPr/>
            <a:r>
              <a:t>FLEXBOX</a:t>
            </a:r>
          </a:p>
        </p:txBody>
      </p:sp>
      <p:sp>
        <p:nvSpPr>
          <p:cNvPr id="460" name="Shape 460"/>
          <p:cNvSpPr/>
          <p:nvPr>
            <p:ph type="title"/>
          </p:nvPr>
        </p:nvSpPr>
        <p:spPr>
          <a:xfrm>
            <a:off x="1663700" y="948977"/>
            <a:ext cx="9972378" cy="6998396"/>
          </a:xfrm>
          <a:prstGeom prst="rect">
            <a:avLst/>
          </a:prstGeom>
        </p:spPr>
        <p:txBody>
          <a:bodyPr/>
          <a:lstStyle>
            <a:lvl1pPr>
              <a:defRPr b="1" sz="8800">
                <a:latin typeface="Helvetica Neue"/>
                <a:ea typeface="Helvetica Neue"/>
                <a:cs typeface="Helvetica Neue"/>
                <a:sym typeface="Helvetica Neue"/>
              </a:defRPr>
            </a:lvl1pPr>
          </a:lstStyle>
          <a:p>
            <a:pPr/>
            <a:r>
              <a:t>flex-direction</a:t>
            </a:r>
          </a:p>
        </p:txBody>
      </p:sp>
      <p:sp>
        <p:nvSpPr>
          <p:cNvPr id="461" name="Shape 46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Shape 463"/>
          <p:cNvSpPr/>
          <p:nvPr>
            <p:ph type="body" idx="13"/>
          </p:nvPr>
        </p:nvSpPr>
        <p:spPr>
          <a:xfrm>
            <a:off x="850900" y="9296400"/>
            <a:ext cx="4336286" cy="304800"/>
          </a:xfrm>
          <a:prstGeom prst="rect">
            <a:avLst/>
          </a:prstGeom>
        </p:spPr>
        <p:txBody>
          <a:bodyPr/>
          <a:lstStyle/>
          <a:p>
            <a:pPr/>
            <a:r>
              <a:t>FLEXBOX</a:t>
            </a:r>
          </a:p>
        </p:txBody>
      </p:sp>
      <p:sp>
        <p:nvSpPr>
          <p:cNvPr id="464" name="Shape 46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69" name="Group 469"/>
          <p:cNvGrpSpPr/>
          <p:nvPr/>
        </p:nvGrpSpPr>
        <p:grpSpPr>
          <a:xfrm>
            <a:off x="1577566" y="4237404"/>
            <a:ext cx="3744342" cy="1410222"/>
            <a:chOff x="0" y="0"/>
            <a:chExt cx="3744340" cy="1410220"/>
          </a:xfrm>
        </p:grpSpPr>
        <p:sp>
          <p:nvSpPr>
            <p:cNvPr id="465" name="Shape 465"/>
            <p:cNvSpPr/>
            <p:nvPr/>
          </p:nvSpPr>
          <p:spPr>
            <a:xfrm>
              <a:off x="0" y="0"/>
              <a:ext cx="3744341" cy="1410221"/>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466" name="pasted-image.png"/>
            <p:cNvPicPr>
              <a:picLocks noChangeAspect="1"/>
            </p:cNvPicPr>
            <p:nvPr/>
          </p:nvPicPr>
          <p:blipFill>
            <a:blip r:embed="rId3">
              <a:extLst/>
            </a:blip>
            <a:stretch>
              <a:fillRect/>
            </a:stretch>
          </p:blipFill>
          <p:spPr>
            <a:xfrm>
              <a:off x="192008" y="299603"/>
              <a:ext cx="937067" cy="811015"/>
            </a:xfrm>
            <a:prstGeom prst="rect">
              <a:avLst/>
            </a:prstGeom>
            <a:ln w="12700" cap="flat">
              <a:noFill/>
              <a:miter lim="400000"/>
            </a:ln>
            <a:effectLst/>
          </p:spPr>
        </p:pic>
        <p:pic>
          <p:nvPicPr>
            <p:cNvPr id="467" name="pasted-image.png"/>
            <p:cNvPicPr>
              <a:picLocks noChangeAspect="1"/>
            </p:cNvPicPr>
            <p:nvPr/>
          </p:nvPicPr>
          <p:blipFill>
            <a:blip r:embed="rId4">
              <a:extLst/>
            </a:blip>
            <a:stretch>
              <a:fillRect/>
            </a:stretch>
          </p:blipFill>
          <p:spPr>
            <a:xfrm>
              <a:off x="1403637" y="294789"/>
              <a:ext cx="937066" cy="820643"/>
            </a:xfrm>
            <a:prstGeom prst="rect">
              <a:avLst/>
            </a:prstGeom>
            <a:ln w="12700" cap="flat">
              <a:noFill/>
              <a:miter lim="400000"/>
            </a:ln>
            <a:effectLst/>
          </p:spPr>
        </p:pic>
        <p:pic>
          <p:nvPicPr>
            <p:cNvPr id="468" name="pasted-image.png"/>
            <p:cNvPicPr>
              <a:picLocks noChangeAspect="1"/>
            </p:cNvPicPr>
            <p:nvPr/>
          </p:nvPicPr>
          <p:blipFill>
            <a:blip r:embed="rId5">
              <a:extLst/>
            </a:blip>
            <a:stretch>
              <a:fillRect/>
            </a:stretch>
          </p:blipFill>
          <p:spPr>
            <a:xfrm>
              <a:off x="2615266" y="283561"/>
              <a:ext cx="937066" cy="843099"/>
            </a:xfrm>
            <a:prstGeom prst="rect">
              <a:avLst/>
            </a:prstGeom>
            <a:ln w="12700" cap="flat">
              <a:noFill/>
              <a:miter lim="400000"/>
            </a:ln>
            <a:effectLst/>
          </p:spPr>
        </p:pic>
      </p:grpSp>
      <p:sp>
        <p:nvSpPr>
          <p:cNvPr id="470" name="Shape 470"/>
          <p:cNvSpPr/>
          <p:nvPr/>
        </p:nvSpPr>
        <p:spPr>
          <a:xfrm>
            <a:off x="3107846" y="1490601"/>
            <a:ext cx="6630163" cy="10065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Вы хотите строки?</a:t>
            </a:r>
          </a:p>
        </p:txBody>
      </p:sp>
      <p:sp>
        <p:nvSpPr>
          <p:cNvPr id="471" name="Shape 471"/>
          <p:cNvSpPr/>
          <p:nvPr/>
        </p:nvSpPr>
        <p:spPr>
          <a:xfrm>
            <a:off x="4093338" y="3452470"/>
            <a:ext cx="915925"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row;  </a:t>
            </a:r>
          </a:p>
        </p:txBody>
      </p:sp>
      <p:sp>
        <p:nvSpPr>
          <p:cNvPr id="472" name="Shape 472"/>
          <p:cNvSpPr/>
          <p:nvPr/>
        </p:nvSpPr>
        <p:spPr>
          <a:xfrm>
            <a:off x="7406867" y="4254758"/>
            <a:ext cx="3744342" cy="141022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473" name="pasted-image.png"/>
          <p:cNvPicPr>
            <a:picLocks noChangeAspect="1"/>
          </p:cNvPicPr>
          <p:nvPr/>
        </p:nvPicPr>
        <p:blipFill>
          <a:blip r:embed="rId3">
            <a:extLst/>
          </a:blip>
          <a:stretch>
            <a:fillRect/>
          </a:stretch>
        </p:blipFill>
        <p:spPr>
          <a:xfrm>
            <a:off x="9986475" y="4554362"/>
            <a:ext cx="937066" cy="811014"/>
          </a:xfrm>
          <a:prstGeom prst="rect">
            <a:avLst/>
          </a:prstGeom>
          <a:ln w="12700">
            <a:miter lim="400000"/>
          </a:ln>
        </p:spPr>
      </p:pic>
      <p:pic>
        <p:nvPicPr>
          <p:cNvPr id="474" name="pasted-image.png"/>
          <p:cNvPicPr>
            <a:picLocks noChangeAspect="1"/>
          </p:cNvPicPr>
          <p:nvPr/>
        </p:nvPicPr>
        <p:blipFill>
          <a:blip r:embed="rId4">
            <a:extLst/>
          </a:blip>
          <a:stretch>
            <a:fillRect/>
          </a:stretch>
        </p:blipFill>
        <p:spPr>
          <a:xfrm>
            <a:off x="8810504" y="4549548"/>
            <a:ext cx="937067" cy="820643"/>
          </a:xfrm>
          <a:prstGeom prst="rect">
            <a:avLst/>
          </a:prstGeom>
          <a:ln w="12700">
            <a:miter lim="400000"/>
          </a:ln>
        </p:spPr>
      </p:pic>
      <p:pic>
        <p:nvPicPr>
          <p:cNvPr id="475" name="pasted-image.png"/>
          <p:cNvPicPr>
            <a:picLocks noChangeAspect="1"/>
          </p:cNvPicPr>
          <p:nvPr/>
        </p:nvPicPr>
        <p:blipFill>
          <a:blip r:embed="rId5">
            <a:extLst/>
          </a:blip>
          <a:stretch>
            <a:fillRect/>
          </a:stretch>
        </p:blipFill>
        <p:spPr>
          <a:xfrm>
            <a:off x="7634533" y="4538320"/>
            <a:ext cx="937066" cy="843099"/>
          </a:xfrm>
          <a:prstGeom prst="rect">
            <a:avLst/>
          </a:prstGeom>
          <a:ln w="12700">
            <a:miter lim="400000"/>
          </a:ln>
        </p:spPr>
      </p:pic>
      <p:sp>
        <p:nvSpPr>
          <p:cNvPr id="476" name="Shape 476"/>
          <p:cNvSpPr/>
          <p:nvPr/>
        </p:nvSpPr>
        <p:spPr>
          <a:xfrm>
            <a:off x="6086517" y="4710658"/>
            <a:ext cx="660122" cy="4984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или</a:t>
            </a:r>
          </a:p>
        </p:txBody>
      </p:sp>
      <p:sp>
        <p:nvSpPr>
          <p:cNvPr id="477" name="Shape 477"/>
          <p:cNvSpPr/>
          <p:nvPr/>
        </p:nvSpPr>
        <p:spPr>
          <a:xfrm>
            <a:off x="1890212" y="3452470"/>
            <a:ext cx="22134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flex-direction: </a:t>
            </a:r>
          </a:p>
        </p:txBody>
      </p:sp>
      <p:sp>
        <p:nvSpPr>
          <p:cNvPr id="478" name="Shape 478"/>
          <p:cNvSpPr/>
          <p:nvPr/>
        </p:nvSpPr>
        <p:spPr>
          <a:xfrm>
            <a:off x="9321268" y="3452470"/>
            <a:ext cx="2118665"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row-reverse;  </a:t>
            </a:r>
          </a:p>
        </p:txBody>
      </p:sp>
      <p:sp>
        <p:nvSpPr>
          <p:cNvPr id="479" name="Shape 479"/>
          <p:cNvSpPr/>
          <p:nvPr/>
        </p:nvSpPr>
        <p:spPr>
          <a:xfrm>
            <a:off x="7135312" y="3452470"/>
            <a:ext cx="22134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flex-direction: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body" idx="13"/>
          </p:nvPr>
        </p:nvSpPr>
        <p:spPr>
          <a:xfrm>
            <a:off x="850900" y="9296400"/>
            <a:ext cx="4336286" cy="304800"/>
          </a:xfrm>
          <a:prstGeom prst="rect">
            <a:avLst/>
          </a:prstGeom>
        </p:spPr>
        <p:txBody>
          <a:bodyPr/>
          <a:lstStyle/>
          <a:p>
            <a:pPr/>
            <a:r>
              <a:t>FLEXBOX</a:t>
            </a:r>
          </a:p>
        </p:txBody>
      </p:sp>
      <p:sp>
        <p:nvSpPr>
          <p:cNvPr id="482" name="Shape 48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3" name="Shape 483"/>
          <p:cNvSpPr/>
          <p:nvPr/>
        </p:nvSpPr>
        <p:spPr>
          <a:xfrm>
            <a:off x="2909950" y="1236601"/>
            <a:ext cx="7184899" cy="10065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Вы хотите столбцы?</a:t>
            </a:r>
          </a:p>
        </p:txBody>
      </p:sp>
      <p:sp>
        <p:nvSpPr>
          <p:cNvPr id="484" name="Shape 484"/>
          <p:cNvSpPr/>
          <p:nvPr/>
        </p:nvSpPr>
        <p:spPr>
          <a:xfrm>
            <a:off x="3862423" y="3452470"/>
            <a:ext cx="1445972"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column;  </a:t>
            </a:r>
          </a:p>
        </p:txBody>
      </p:sp>
      <p:sp>
        <p:nvSpPr>
          <p:cNvPr id="485" name="Shape 485"/>
          <p:cNvSpPr/>
          <p:nvPr/>
        </p:nvSpPr>
        <p:spPr>
          <a:xfrm>
            <a:off x="6086517" y="5853658"/>
            <a:ext cx="660122" cy="4984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или</a:t>
            </a:r>
          </a:p>
        </p:txBody>
      </p:sp>
      <p:sp>
        <p:nvSpPr>
          <p:cNvPr id="486" name="Shape 486"/>
          <p:cNvSpPr/>
          <p:nvPr/>
        </p:nvSpPr>
        <p:spPr>
          <a:xfrm>
            <a:off x="1683020" y="3452470"/>
            <a:ext cx="22134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flex-direction: </a:t>
            </a:r>
          </a:p>
        </p:txBody>
      </p:sp>
      <p:sp>
        <p:nvSpPr>
          <p:cNvPr id="487" name="Shape 487"/>
          <p:cNvSpPr/>
          <p:nvPr/>
        </p:nvSpPr>
        <p:spPr>
          <a:xfrm>
            <a:off x="9106907" y="3452470"/>
            <a:ext cx="2648713"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column-reverse;  </a:t>
            </a:r>
          </a:p>
        </p:txBody>
      </p:sp>
      <p:sp>
        <p:nvSpPr>
          <p:cNvPr id="488" name="Shape 488"/>
          <p:cNvSpPr/>
          <p:nvPr/>
        </p:nvSpPr>
        <p:spPr>
          <a:xfrm>
            <a:off x="6919275" y="3452470"/>
            <a:ext cx="22134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flex-direction: </a:t>
            </a:r>
          </a:p>
        </p:txBody>
      </p:sp>
      <p:grpSp>
        <p:nvGrpSpPr>
          <p:cNvPr id="493" name="Group 493"/>
          <p:cNvGrpSpPr/>
          <p:nvPr/>
        </p:nvGrpSpPr>
        <p:grpSpPr>
          <a:xfrm>
            <a:off x="2654534" y="4193156"/>
            <a:ext cx="1682346" cy="4110497"/>
            <a:chOff x="0" y="207652"/>
            <a:chExt cx="1682344" cy="4110495"/>
          </a:xfrm>
        </p:grpSpPr>
        <p:sp>
          <p:nvSpPr>
            <p:cNvPr id="489" name="Shape 489"/>
            <p:cNvSpPr/>
            <p:nvPr/>
          </p:nvSpPr>
          <p:spPr>
            <a:xfrm>
              <a:off x="0" y="207652"/>
              <a:ext cx="1682345" cy="4110497"/>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490" name="pasted-image.png"/>
            <p:cNvPicPr>
              <a:picLocks noChangeAspect="1"/>
            </p:cNvPicPr>
            <p:nvPr/>
          </p:nvPicPr>
          <p:blipFill>
            <a:blip r:embed="rId3">
              <a:extLst/>
            </a:blip>
            <a:stretch>
              <a:fillRect/>
            </a:stretch>
          </p:blipFill>
          <p:spPr>
            <a:xfrm>
              <a:off x="244377" y="381317"/>
              <a:ext cx="1192641" cy="1032209"/>
            </a:xfrm>
            <a:prstGeom prst="rect">
              <a:avLst/>
            </a:prstGeom>
            <a:ln w="12700" cap="flat">
              <a:noFill/>
              <a:miter lim="400000"/>
            </a:ln>
            <a:effectLst/>
          </p:spPr>
        </p:pic>
        <p:pic>
          <p:nvPicPr>
            <p:cNvPr id="491" name="pasted-image.png"/>
            <p:cNvPicPr>
              <a:picLocks noChangeAspect="1"/>
            </p:cNvPicPr>
            <p:nvPr/>
          </p:nvPicPr>
          <p:blipFill>
            <a:blip r:embed="rId4">
              <a:extLst/>
            </a:blip>
            <a:stretch>
              <a:fillRect/>
            </a:stretch>
          </p:blipFill>
          <p:spPr>
            <a:xfrm>
              <a:off x="244377" y="1692192"/>
              <a:ext cx="1192641" cy="1044465"/>
            </a:xfrm>
            <a:prstGeom prst="rect">
              <a:avLst/>
            </a:prstGeom>
            <a:ln w="12700" cap="flat">
              <a:noFill/>
              <a:miter lim="400000"/>
            </a:ln>
            <a:effectLst/>
          </p:spPr>
        </p:pic>
        <p:pic>
          <p:nvPicPr>
            <p:cNvPr id="492" name="pasted-image.png"/>
            <p:cNvPicPr>
              <a:picLocks noChangeAspect="1"/>
            </p:cNvPicPr>
            <p:nvPr/>
          </p:nvPicPr>
          <p:blipFill>
            <a:blip r:embed="rId5">
              <a:extLst/>
            </a:blip>
            <a:stretch>
              <a:fillRect/>
            </a:stretch>
          </p:blipFill>
          <p:spPr>
            <a:xfrm>
              <a:off x="244377" y="3015322"/>
              <a:ext cx="1192641" cy="1073045"/>
            </a:xfrm>
            <a:prstGeom prst="rect">
              <a:avLst/>
            </a:prstGeom>
            <a:ln w="12700" cap="flat">
              <a:noFill/>
              <a:miter lim="400000"/>
            </a:ln>
            <a:effectLst/>
          </p:spPr>
        </p:pic>
      </p:grpSp>
      <p:grpSp>
        <p:nvGrpSpPr>
          <p:cNvPr id="498" name="Group 498"/>
          <p:cNvGrpSpPr/>
          <p:nvPr/>
        </p:nvGrpSpPr>
        <p:grpSpPr>
          <a:xfrm>
            <a:off x="8496275" y="4193156"/>
            <a:ext cx="1682346" cy="4110497"/>
            <a:chOff x="0" y="0"/>
            <a:chExt cx="1682344" cy="4110495"/>
          </a:xfrm>
        </p:grpSpPr>
        <p:sp>
          <p:nvSpPr>
            <p:cNvPr id="494" name="Shape 494"/>
            <p:cNvSpPr/>
            <p:nvPr/>
          </p:nvSpPr>
          <p:spPr>
            <a:xfrm>
              <a:off x="0" y="0"/>
              <a:ext cx="1682345" cy="4110496"/>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495" name="pasted-image.png"/>
            <p:cNvPicPr>
              <a:picLocks noChangeAspect="1"/>
            </p:cNvPicPr>
            <p:nvPr/>
          </p:nvPicPr>
          <p:blipFill>
            <a:blip r:embed="rId3">
              <a:extLst/>
            </a:blip>
            <a:stretch>
              <a:fillRect/>
            </a:stretch>
          </p:blipFill>
          <p:spPr>
            <a:xfrm>
              <a:off x="244852" y="2705933"/>
              <a:ext cx="1192641" cy="1032210"/>
            </a:xfrm>
            <a:prstGeom prst="rect">
              <a:avLst/>
            </a:prstGeom>
            <a:ln w="12700" cap="flat">
              <a:noFill/>
              <a:miter lim="400000"/>
            </a:ln>
            <a:effectLst/>
          </p:spPr>
        </p:pic>
        <p:pic>
          <p:nvPicPr>
            <p:cNvPr id="496" name="pasted-image.png"/>
            <p:cNvPicPr>
              <a:picLocks noChangeAspect="1"/>
            </p:cNvPicPr>
            <p:nvPr/>
          </p:nvPicPr>
          <p:blipFill>
            <a:blip r:embed="rId4">
              <a:extLst/>
            </a:blip>
            <a:stretch>
              <a:fillRect/>
            </a:stretch>
          </p:blipFill>
          <p:spPr>
            <a:xfrm>
              <a:off x="244376" y="1431823"/>
              <a:ext cx="1192641" cy="1044465"/>
            </a:xfrm>
            <a:prstGeom prst="rect">
              <a:avLst/>
            </a:prstGeom>
            <a:ln w="12700" cap="flat">
              <a:noFill/>
              <a:miter lim="400000"/>
            </a:ln>
            <a:effectLst/>
          </p:spPr>
        </p:pic>
        <p:pic>
          <p:nvPicPr>
            <p:cNvPr id="497" name="pasted-image.png"/>
            <p:cNvPicPr>
              <a:picLocks noChangeAspect="1"/>
            </p:cNvPicPr>
            <p:nvPr/>
          </p:nvPicPr>
          <p:blipFill>
            <a:blip r:embed="rId5">
              <a:extLst/>
            </a:blip>
            <a:stretch>
              <a:fillRect/>
            </a:stretch>
          </p:blipFill>
          <p:spPr>
            <a:xfrm>
              <a:off x="244852" y="129132"/>
              <a:ext cx="1192641" cy="1073045"/>
            </a:xfrm>
            <a:prstGeom prst="rect">
              <a:avLst/>
            </a:prstGeom>
            <a:ln w="12700" cap="flat">
              <a:noFill/>
              <a:miter lim="400000"/>
            </a:ln>
            <a:effectLst/>
          </p:spPr>
        </p:pic>
      </p:gr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body" idx="15"/>
          </p:nvPr>
        </p:nvSpPr>
        <p:spPr>
          <a:xfrm>
            <a:off x="850900" y="9296400"/>
            <a:ext cx="4336286" cy="304800"/>
          </a:xfrm>
          <a:prstGeom prst="rect">
            <a:avLst/>
          </a:prstGeom>
        </p:spPr>
        <p:txBody>
          <a:bodyPr/>
          <a:lstStyle/>
          <a:p>
            <a:pPr/>
            <a:r>
              <a:t>FLEXBOX</a:t>
            </a:r>
          </a:p>
        </p:txBody>
      </p:sp>
      <p:sp>
        <p:nvSpPr>
          <p:cNvPr id="501" name="Shape 501"/>
          <p:cNvSpPr/>
          <p:nvPr>
            <p:ph type="title"/>
          </p:nvPr>
        </p:nvSpPr>
        <p:spPr>
          <a:xfrm>
            <a:off x="1663700" y="948977"/>
            <a:ext cx="9972378" cy="6998396"/>
          </a:xfrm>
          <a:prstGeom prst="rect">
            <a:avLst/>
          </a:prstGeom>
        </p:spPr>
        <p:txBody>
          <a:bodyPr/>
          <a:lstStyle>
            <a:lvl1pPr>
              <a:defRPr b="1" sz="8800">
                <a:latin typeface="Helvetica Neue"/>
                <a:ea typeface="Helvetica Neue"/>
                <a:cs typeface="Helvetica Neue"/>
                <a:sym typeface="Helvetica Neue"/>
              </a:defRPr>
            </a:lvl1pPr>
          </a:lstStyle>
          <a:p>
            <a:pPr/>
            <a:r>
              <a:t>justify-content</a:t>
            </a:r>
          </a:p>
        </p:txBody>
      </p:sp>
      <p:sp>
        <p:nvSpPr>
          <p:cNvPr id="502" name="Shape 5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body" idx="13"/>
          </p:nvPr>
        </p:nvSpPr>
        <p:spPr>
          <a:xfrm>
            <a:off x="850900" y="9296400"/>
            <a:ext cx="4336286" cy="304800"/>
          </a:xfrm>
          <a:prstGeom prst="rect">
            <a:avLst/>
          </a:prstGeom>
        </p:spPr>
        <p:txBody>
          <a:bodyPr/>
          <a:lstStyle/>
          <a:p>
            <a:pPr/>
            <a:r>
              <a:t>FLEXBOX</a:t>
            </a:r>
          </a:p>
        </p:txBody>
      </p:sp>
      <p:sp>
        <p:nvSpPr>
          <p:cNvPr id="505" name="Shape 50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6" name="Shape 506"/>
          <p:cNvSpPr/>
          <p:nvPr/>
        </p:nvSpPr>
        <p:spPr>
          <a:xfrm>
            <a:off x="872914" y="5024804"/>
            <a:ext cx="4986611" cy="141022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07" name="pasted-image.png"/>
          <p:cNvPicPr>
            <a:picLocks noChangeAspect="1"/>
          </p:cNvPicPr>
          <p:nvPr/>
        </p:nvPicPr>
        <p:blipFill>
          <a:blip r:embed="rId3">
            <a:extLst/>
          </a:blip>
          <a:stretch>
            <a:fillRect/>
          </a:stretch>
        </p:blipFill>
        <p:spPr>
          <a:xfrm>
            <a:off x="1064923" y="5324408"/>
            <a:ext cx="937066" cy="811014"/>
          </a:xfrm>
          <a:prstGeom prst="rect">
            <a:avLst/>
          </a:prstGeom>
          <a:ln w="12700">
            <a:miter lim="400000"/>
          </a:ln>
        </p:spPr>
      </p:pic>
      <p:pic>
        <p:nvPicPr>
          <p:cNvPr id="508" name="pasted-image.png"/>
          <p:cNvPicPr>
            <a:picLocks noChangeAspect="1"/>
          </p:cNvPicPr>
          <p:nvPr/>
        </p:nvPicPr>
        <p:blipFill>
          <a:blip r:embed="rId4">
            <a:extLst/>
          </a:blip>
          <a:stretch>
            <a:fillRect/>
          </a:stretch>
        </p:blipFill>
        <p:spPr>
          <a:xfrm>
            <a:off x="2276552" y="5319594"/>
            <a:ext cx="937066" cy="820643"/>
          </a:xfrm>
          <a:prstGeom prst="rect">
            <a:avLst/>
          </a:prstGeom>
          <a:ln w="12700">
            <a:miter lim="400000"/>
          </a:ln>
        </p:spPr>
      </p:pic>
      <p:pic>
        <p:nvPicPr>
          <p:cNvPr id="509" name="pasted-image.png"/>
          <p:cNvPicPr>
            <a:picLocks noChangeAspect="1"/>
          </p:cNvPicPr>
          <p:nvPr/>
        </p:nvPicPr>
        <p:blipFill>
          <a:blip r:embed="rId5">
            <a:extLst/>
          </a:blip>
          <a:stretch>
            <a:fillRect/>
          </a:stretch>
        </p:blipFill>
        <p:spPr>
          <a:xfrm>
            <a:off x="3488181" y="5308366"/>
            <a:ext cx="937066" cy="843099"/>
          </a:xfrm>
          <a:prstGeom prst="rect">
            <a:avLst/>
          </a:prstGeom>
          <a:ln w="12700">
            <a:miter lim="400000"/>
          </a:ln>
        </p:spPr>
      </p:pic>
      <p:sp>
        <p:nvSpPr>
          <p:cNvPr id="510" name="Shape 510"/>
          <p:cNvSpPr/>
          <p:nvPr/>
        </p:nvSpPr>
        <p:spPr>
          <a:xfrm>
            <a:off x="2567969" y="1490601"/>
            <a:ext cx="7709917" cy="10065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Выровнять элементы </a:t>
            </a:r>
          </a:p>
        </p:txBody>
      </p:sp>
      <p:sp>
        <p:nvSpPr>
          <p:cNvPr id="511" name="Shape 511"/>
          <p:cNvSpPr/>
          <p:nvPr/>
        </p:nvSpPr>
        <p:spPr>
          <a:xfrm>
            <a:off x="3662042" y="4239870"/>
            <a:ext cx="1689202"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flex-start;  </a:t>
            </a:r>
          </a:p>
        </p:txBody>
      </p:sp>
      <p:sp>
        <p:nvSpPr>
          <p:cNvPr id="512" name="Shape 512"/>
          <p:cNvSpPr/>
          <p:nvPr/>
        </p:nvSpPr>
        <p:spPr>
          <a:xfrm>
            <a:off x="6080167" y="5498058"/>
            <a:ext cx="660122" cy="4984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или</a:t>
            </a:r>
          </a:p>
        </p:txBody>
      </p:sp>
      <p:sp>
        <p:nvSpPr>
          <p:cNvPr id="513" name="Shape 513"/>
          <p:cNvSpPr/>
          <p:nvPr/>
        </p:nvSpPr>
        <p:spPr>
          <a:xfrm>
            <a:off x="1381195" y="4239870"/>
            <a:ext cx="231008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justify-content:</a:t>
            </a:r>
          </a:p>
        </p:txBody>
      </p:sp>
      <p:sp>
        <p:nvSpPr>
          <p:cNvPr id="514" name="Shape 514"/>
          <p:cNvSpPr/>
          <p:nvPr/>
        </p:nvSpPr>
        <p:spPr>
          <a:xfrm>
            <a:off x="1533584" y="3425101"/>
            <a:ext cx="3665272"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по-левому краю</a:t>
            </a:r>
          </a:p>
        </p:txBody>
      </p:sp>
      <p:sp>
        <p:nvSpPr>
          <p:cNvPr id="515" name="Shape 515"/>
          <p:cNvSpPr/>
          <p:nvPr/>
        </p:nvSpPr>
        <p:spPr>
          <a:xfrm>
            <a:off x="7491539" y="3425101"/>
            <a:ext cx="3925393"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по-правому краю</a:t>
            </a:r>
          </a:p>
        </p:txBody>
      </p:sp>
      <p:sp>
        <p:nvSpPr>
          <p:cNvPr id="516" name="Shape 516"/>
          <p:cNvSpPr/>
          <p:nvPr/>
        </p:nvSpPr>
        <p:spPr>
          <a:xfrm>
            <a:off x="9847441" y="4239870"/>
            <a:ext cx="1559358"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flex-end;  </a:t>
            </a:r>
          </a:p>
        </p:txBody>
      </p:sp>
      <p:sp>
        <p:nvSpPr>
          <p:cNvPr id="517" name="Shape 517"/>
          <p:cNvSpPr/>
          <p:nvPr/>
        </p:nvSpPr>
        <p:spPr>
          <a:xfrm>
            <a:off x="7501672" y="4239870"/>
            <a:ext cx="23100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justify-content:</a:t>
            </a:r>
          </a:p>
        </p:txBody>
      </p:sp>
      <p:sp>
        <p:nvSpPr>
          <p:cNvPr id="518" name="Shape 518"/>
          <p:cNvSpPr/>
          <p:nvPr/>
        </p:nvSpPr>
        <p:spPr>
          <a:xfrm>
            <a:off x="6960930" y="5024804"/>
            <a:ext cx="4986611" cy="141022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19" name="pasted-image.png"/>
          <p:cNvPicPr>
            <a:picLocks noChangeAspect="1"/>
          </p:cNvPicPr>
          <p:nvPr/>
        </p:nvPicPr>
        <p:blipFill>
          <a:blip r:embed="rId3">
            <a:extLst/>
          </a:blip>
          <a:stretch>
            <a:fillRect/>
          </a:stretch>
        </p:blipFill>
        <p:spPr>
          <a:xfrm>
            <a:off x="8395208" y="5324408"/>
            <a:ext cx="937067" cy="811015"/>
          </a:xfrm>
          <a:prstGeom prst="rect">
            <a:avLst/>
          </a:prstGeom>
          <a:ln w="12700">
            <a:miter lim="400000"/>
          </a:ln>
        </p:spPr>
      </p:pic>
      <p:pic>
        <p:nvPicPr>
          <p:cNvPr id="520" name="pasted-image.png"/>
          <p:cNvPicPr>
            <a:picLocks noChangeAspect="1"/>
          </p:cNvPicPr>
          <p:nvPr/>
        </p:nvPicPr>
        <p:blipFill>
          <a:blip r:embed="rId4">
            <a:extLst/>
          </a:blip>
          <a:stretch>
            <a:fillRect/>
          </a:stretch>
        </p:blipFill>
        <p:spPr>
          <a:xfrm>
            <a:off x="9606837" y="5319594"/>
            <a:ext cx="937067" cy="820643"/>
          </a:xfrm>
          <a:prstGeom prst="rect">
            <a:avLst/>
          </a:prstGeom>
          <a:ln w="12700">
            <a:miter lim="400000"/>
          </a:ln>
        </p:spPr>
      </p:pic>
      <p:pic>
        <p:nvPicPr>
          <p:cNvPr id="521" name="pasted-image.png"/>
          <p:cNvPicPr>
            <a:picLocks noChangeAspect="1"/>
          </p:cNvPicPr>
          <p:nvPr/>
        </p:nvPicPr>
        <p:blipFill>
          <a:blip r:embed="rId5">
            <a:extLst/>
          </a:blip>
          <a:stretch>
            <a:fillRect/>
          </a:stretch>
        </p:blipFill>
        <p:spPr>
          <a:xfrm>
            <a:off x="10818466" y="5308366"/>
            <a:ext cx="937066" cy="843099"/>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3" name="Shape 523"/>
          <p:cNvSpPr/>
          <p:nvPr>
            <p:ph type="body" idx="13"/>
          </p:nvPr>
        </p:nvSpPr>
        <p:spPr>
          <a:xfrm>
            <a:off x="850900" y="9296400"/>
            <a:ext cx="4336286" cy="304800"/>
          </a:xfrm>
          <a:prstGeom prst="rect">
            <a:avLst/>
          </a:prstGeom>
        </p:spPr>
        <p:txBody>
          <a:bodyPr/>
          <a:lstStyle/>
          <a:p>
            <a:pPr/>
            <a:r>
              <a:t>FLEXBOX</a:t>
            </a:r>
          </a:p>
        </p:txBody>
      </p:sp>
      <p:sp>
        <p:nvSpPr>
          <p:cNvPr id="524" name="Shape 52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5" name="Shape 525"/>
          <p:cNvSpPr/>
          <p:nvPr/>
        </p:nvSpPr>
        <p:spPr>
          <a:xfrm>
            <a:off x="4015445" y="3045826"/>
            <a:ext cx="4986610" cy="141022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26" name="pasted-image.png"/>
          <p:cNvPicPr>
            <a:picLocks noChangeAspect="1"/>
          </p:cNvPicPr>
          <p:nvPr/>
        </p:nvPicPr>
        <p:blipFill>
          <a:blip r:embed="rId3">
            <a:extLst/>
          </a:blip>
          <a:stretch>
            <a:fillRect/>
          </a:stretch>
        </p:blipFill>
        <p:spPr>
          <a:xfrm>
            <a:off x="4955588" y="3350244"/>
            <a:ext cx="937066" cy="811015"/>
          </a:xfrm>
          <a:prstGeom prst="rect">
            <a:avLst/>
          </a:prstGeom>
          <a:ln w="12700">
            <a:miter lim="400000"/>
          </a:ln>
        </p:spPr>
      </p:pic>
      <p:pic>
        <p:nvPicPr>
          <p:cNvPr id="527" name="pasted-image.png"/>
          <p:cNvPicPr>
            <a:picLocks noChangeAspect="1"/>
          </p:cNvPicPr>
          <p:nvPr/>
        </p:nvPicPr>
        <p:blipFill>
          <a:blip r:embed="rId4">
            <a:extLst/>
          </a:blip>
          <a:stretch>
            <a:fillRect/>
          </a:stretch>
        </p:blipFill>
        <p:spPr>
          <a:xfrm>
            <a:off x="6040217" y="3340616"/>
            <a:ext cx="937066" cy="820643"/>
          </a:xfrm>
          <a:prstGeom prst="rect">
            <a:avLst/>
          </a:prstGeom>
          <a:ln w="12700">
            <a:miter lim="400000"/>
          </a:ln>
        </p:spPr>
      </p:pic>
      <p:pic>
        <p:nvPicPr>
          <p:cNvPr id="528" name="pasted-image.png"/>
          <p:cNvPicPr>
            <a:picLocks noChangeAspect="1"/>
          </p:cNvPicPr>
          <p:nvPr/>
        </p:nvPicPr>
        <p:blipFill>
          <a:blip r:embed="rId5">
            <a:extLst/>
          </a:blip>
          <a:stretch>
            <a:fillRect/>
          </a:stretch>
        </p:blipFill>
        <p:spPr>
          <a:xfrm>
            <a:off x="7124846" y="3318160"/>
            <a:ext cx="937066" cy="843099"/>
          </a:xfrm>
          <a:prstGeom prst="rect">
            <a:avLst/>
          </a:prstGeom>
          <a:ln w="12700">
            <a:miter lim="400000"/>
          </a:ln>
        </p:spPr>
      </p:pic>
      <p:sp>
        <p:nvSpPr>
          <p:cNvPr id="529" name="Shape 529"/>
          <p:cNvSpPr/>
          <p:nvPr/>
        </p:nvSpPr>
        <p:spPr>
          <a:xfrm>
            <a:off x="2555269" y="55501"/>
            <a:ext cx="7709917" cy="10065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Выровнять элементы </a:t>
            </a:r>
          </a:p>
        </p:txBody>
      </p:sp>
      <p:sp>
        <p:nvSpPr>
          <p:cNvPr id="530" name="Shape 530"/>
          <p:cNvSpPr/>
          <p:nvPr/>
        </p:nvSpPr>
        <p:spPr>
          <a:xfrm>
            <a:off x="6943392" y="2260892"/>
            <a:ext cx="1299973"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center;  </a:t>
            </a:r>
          </a:p>
        </p:txBody>
      </p:sp>
      <p:sp>
        <p:nvSpPr>
          <p:cNvPr id="531" name="Shape 531"/>
          <p:cNvSpPr/>
          <p:nvPr/>
        </p:nvSpPr>
        <p:spPr>
          <a:xfrm>
            <a:off x="4638233" y="2260892"/>
            <a:ext cx="231008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justify-content:</a:t>
            </a:r>
          </a:p>
        </p:txBody>
      </p:sp>
      <p:sp>
        <p:nvSpPr>
          <p:cNvPr id="532" name="Shape 532"/>
          <p:cNvSpPr/>
          <p:nvPr/>
        </p:nvSpPr>
        <p:spPr>
          <a:xfrm>
            <a:off x="5355132" y="1454146"/>
            <a:ext cx="2307236"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по-центру</a:t>
            </a:r>
          </a:p>
        </p:txBody>
      </p:sp>
      <p:sp>
        <p:nvSpPr>
          <p:cNvPr id="533" name="Shape 533"/>
          <p:cNvSpPr/>
          <p:nvPr/>
        </p:nvSpPr>
        <p:spPr>
          <a:xfrm>
            <a:off x="1943365" y="5375273"/>
            <a:ext cx="2151355"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по-краям</a:t>
            </a:r>
          </a:p>
        </p:txBody>
      </p:sp>
      <p:sp>
        <p:nvSpPr>
          <p:cNvPr id="534" name="Shape 534"/>
          <p:cNvSpPr/>
          <p:nvPr/>
        </p:nvSpPr>
        <p:spPr>
          <a:xfrm>
            <a:off x="3041954" y="6180323"/>
            <a:ext cx="2614575" cy="461059"/>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space-between;  </a:t>
            </a:r>
          </a:p>
        </p:txBody>
      </p:sp>
      <p:sp>
        <p:nvSpPr>
          <p:cNvPr id="535" name="Shape 535"/>
          <p:cNvSpPr/>
          <p:nvPr/>
        </p:nvSpPr>
        <p:spPr>
          <a:xfrm>
            <a:off x="715794" y="6180323"/>
            <a:ext cx="231008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justify-content:</a:t>
            </a:r>
          </a:p>
        </p:txBody>
      </p:sp>
      <p:sp>
        <p:nvSpPr>
          <p:cNvPr id="536" name="Shape 536"/>
          <p:cNvSpPr/>
          <p:nvPr/>
        </p:nvSpPr>
        <p:spPr>
          <a:xfrm>
            <a:off x="692856" y="6953600"/>
            <a:ext cx="4986611" cy="141022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37" name="pasted-image.png"/>
          <p:cNvPicPr>
            <a:picLocks noChangeAspect="1"/>
          </p:cNvPicPr>
          <p:nvPr/>
        </p:nvPicPr>
        <p:blipFill>
          <a:blip r:embed="rId3">
            <a:extLst/>
          </a:blip>
          <a:stretch>
            <a:fillRect/>
          </a:stretch>
        </p:blipFill>
        <p:spPr>
          <a:xfrm>
            <a:off x="746776" y="7270557"/>
            <a:ext cx="937067" cy="811015"/>
          </a:xfrm>
          <a:prstGeom prst="rect">
            <a:avLst/>
          </a:prstGeom>
          <a:ln w="12700">
            <a:miter lim="400000"/>
          </a:ln>
        </p:spPr>
      </p:pic>
      <p:pic>
        <p:nvPicPr>
          <p:cNvPr id="538" name="pasted-image.png"/>
          <p:cNvPicPr>
            <a:picLocks noChangeAspect="1"/>
          </p:cNvPicPr>
          <p:nvPr/>
        </p:nvPicPr>
        <p:blipFill>
          <a:blip r:embed="rId4">
            <a:extLst/>
          </a:blip>
          <a:stretch>
            <a:fillRect/>
          </a:stretch>
        </p:blipFill>
        <p:spPr>
          <a:xfrm>
            <a:off x="2717628" y="7248389"/>
            <a:ext cx="937066" cy="820643"/>
          </a:xfrm>
          <a:prstGeom prst="rect">
            <a:avLst/>
          </a:prstGeom>
          <a:ln w="12700">
            <a:miter lim="400000"/>
          </a:ln>
        </p:spPr>
      </p:pic>
      <p:pic>
        <p:nvPicPr>
          <p:cNvPr id="539" name="pasted-image.png"/>
          <p:cNvPicPr>
            <a:picLocks noChangeAspect="1"/>
          </p:cNvPicPr>
          <p:nvPr/>
        </p:nvPicPr>
        <p:blipFill>
          <a:blip r:embed="rId5">
            <a:extLst/>
          </a:blip>
          <a:stretch>
            <a:fillRect/>
          </a:stretch>
        </p:blipFill>
        <p:spPr>
          <a:xfrm>
            <a:off x="4677392" y="7237161"/>
            <a:ext cx="937066" cy="843099"/>
          </a:xfrm>
          <a:prstGeom prst="rect">
            <a:avLst/>
          </a:prstGeom>
          <a:ln w="12700">
            <a:miter lim="400000"/>
          </a:ln>
        </p:spPr>
      </p:pic>
      <p:sp>
        <p:nvSpPr>
          <p:cNvPr id="540" name="Shape 540"/>
          <p:cNvSpPr/>
          <p:nvPr/>
        </p:nvSpPr>
        <p:spPr>
          <a:xfrm>
            <a:off x="8481007" y="5375273"/>
            <a:ext cx="2796109"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равномерно</a:t>
            </a:r>
          </a:p>
        </p:txBody>
      </p:sp>
      <p:sp>
        <p:nvSpPr>
          <p:cNvPr id="541" name="Shape 541"/>
          <p:cNvSpPr/>
          <p:nvPr/>
        </p:nvSpPr>
        <p:spPr>
          <a:xfrm>
            <a:off x="9852989" y="6180323"/>
            <a:ext cx="2389328" cy="461059"/>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space-around;  </a:t>
            </a:r>
          </a:p>
        </p:txBody>
      </p:sp>
      <p:sp>
        <p:nvSpPr>
          <p:cNvPr id="542" name="Shape 542"/>
          <p:cNvSpPr/>
          <p:nvPr/>
        </p:nvSpPr>
        <p:spPr>
          <a:xfrm>
            <a:off x="7515806" y="6180323"/>
            <a:ext cx="231008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justify-content:</a:t>
            </a:r>
          </a:p>
        </p:txBody>
      </p:sp>
      <p:sp>
        <p:nvSpPr>
          <p:cNvPr id="543" name="Shape 543"/>
          <p:cNvSpPr/>
          <p:nvPr/>
        </p:nvSpPr>
        <p:spPr>
          <a:xfrm>
            <a:off x="7385756" y="6966300"/>
            <a:ext cx="4986611" cy="141022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44" name="pasted-image.png"/>
          <p:cNvPicPr>
            <a:picLocks noChangeAspect="1"/>
          </p:cNvPicPr>
          <p:nvPr/>
        </p:nvPicPr>
        <p:blipFill>
          <a:blip r:embed="rId3">
            <a:extLst/>
          </a:blip>
          <a:stretch>
            <a:fillRect/>
          </a:stretch>
        </p:blipFill>
        <p:spPr>
          <a:xfrm>
            <a:off x="7941796" y="7270557"/>
            <a:ext cx="937066" cy="811015"/>
          </a:xfrm>
          <a:prstGeom prst="rect">
            <a:avLst/>
          </a:prstGeom>
          <a:ln w="12700">
            <a:miter lim="400000"/>
          </a:ln>
        </p:spPr>
      </p:pic>
      <p:pic>
        <p:nvPicPr>
          <p:cNvPr id="545" name="pasted-image.png"/>
          <p:cNvPicPr>
            <a:picLocks noChangeAspect="1"/>
          </p:cNvPicPr>
          <p:nvPr/>
        </p:nvPicPr>
        <p:blipFill>
          <a:blip r:embed="rId4">
            <a:extLst/>
          </a:blip>
          <a:stretch>
            <a:fillRect/>
          </a:stretch>
        </p:blipFill>
        <p:spPr>
          <a:xfrm>
            <a:off x="9410528" y="7261089"/>
            <a:ext cx="937066" cy="820643"/>
          </a:xfrm>
          <a:prstGeom prst="rect">
            <a:avLst/>
          </a:prstGeom>
          <a:ln w="12700">
            <a:miter lim="400000"/>
          </a:ln>
        </p:spPr>
      </p:pic>
      <p:pic>
        <p:nvPicPr>
          <p:cNvPr id="546" name="pasted-image.png"/>
          <p:cNvPicPr>
            <a:picLocks noChangeAspect="1"/>
          </p:cNvPicPr>
          <p:nvPr/>
        </p:nvPicPr>
        <p:blipFill>
          <a:blip r:embed="rId5">
            <a:extLst/>
          </a:blip>
          <a:stretch>
            <a:fillRect/>
          </a:stretch>
        </p:blipFill>
        <p:spPr>
          <a:xfrm>
            <a:off x="10879260" y="7270557"/>
            <a:ext cx="937066" cy="843099"/>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body" idx="13"/>
          </p:nvPr>
        </p:nvSpPr>
        <p:spPr>
          <a:xfrm>
            <a:off x="850900" y="9296400"/>
            <a:ext cx="4336286" cy="304800"/>
          </a:xfrm>
          <a:prstGeom prst="rect">
            <a:avLst/>
          </a:prstGeom>
        </p:spPr>
        <p:txBody>
          <a:bodyPr/>
          <a:lstStyle/>
          <a:p>
            <a:pPr/>
            <a:r>
              <a:t>FLEXBOX</a:t>
            </a:r>
          </a:p>
        </p:txBody>
      </p:sp>
      <p:sp>
        <p:nvSpPr>
          <p:cNvPr id="549" name="Shape 54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0" name="Shape 550"/>
          <p:cNvSpPr/>
          <p:nvPr/>
        </p:nvSpPr>
        <p:spPr>
          <a:xfrm>
            <a:off x="5327275" y="2746144"/>
            <a:ext cx="2165905" cy="141022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51" name="pasted-image.png"/>
          <p:cNvPicPr>
            <a:picLocks noChangeAspect="1"/>
          </p:cNvPicPr>
          <p:nvPr/>
        </p:nvPicPr>
        <p:blipFill>
          <a:blip r:embed="rId3">
            <a:extLst/>
          </a:blip>
          <a:stretch>
            <a:fillRect/>
          </a:stretch>
        </p:blipFill>
        <p:spPr>
          <a:xfrm>
            <a:off x="5427091" y="3023291"/>
            <a:ext cx="937066" cy="811015"/>
          </a:xfrm>
          <a:prstGeom prst="rect">
            <a:avLst/>
          </a:prstGeom>
          <a:ln w="12700">
            <a:miter lim="400000"/>
          </a:ln>
        </p:spPr>
      </p:pic>
      <p:pic>
        <p:nvPicPr>
          <p:cNvPr id="552" name="pasted-image.png"/>
          <p:cNvPicPr>
            <a:picLocks noChangeAspect="1"/>
          </p:cNvPicPr>
          <p:nvPr/>
        </p:nvPicPr>
        <p:blipFill>
          <a:blip r:embed="rId4">
            <a:extLst/>
          </a:blip>
          <a:stretch>
            <a:fillRect/>
          </a:stretch>
        </p:blipFill>
        <p:spPr>
          <a:xfrm>
            <a:off x="5923594" y="3029705"/>
            <a:ext cx="937066" cy="820643"/>
          </a:xfrm>
          <a:prstGeom prst="rect">
            <a:avLst/>
          </a:prstGeom>
          <a:ln w="12700">
            <a:miter lim="400000"/>
          </a:ln>
        </p:spPr>
      </p:pic>
      <p:pic>
        <p:nvPicPr>
          <p:cNvPr id="553" name="pasted-image.png"/>
          <p:cNvPicPr>
            <a:picLocks noChangeAspect="1"/>
          </p:cNvPicPr>
          <p:nvPr/>
        </p:nvPicPr>
        <p:blipFill>
          <a:blip r:embed="rId5">
            <a:extLst/>
          </a:blip>
          <a:stretch>
            <a:fillRect/>
          </a:stretch>
        </p:blipFill>
        <p:spPr>
          <a:xfrm>
            <a:off x="6469342" y="3029705"/>
            <a:ext cx="937066" cy="843099"/>
          </a:xfrm>
          <a:prstGeom prst="rect">
            <a:avLst/>
          </a:prstGeom>
          <a:ln w="12700">
            <a:miter lim="400000"/>
          </a:ln>
        </p:spPr>
      </p:pic>
      <p:sp>
        <p:nvSpPr>
          <p:cNvPr id="554" name="Shape 554"/>
          <p:cNvSpPr/>
          <p:nvPr/>
        </p:nvSpPr>
        <p:spPr>
          <a:xfrm>
            <a:off x="2688810" y="136209"/>
            <a:ext cx="7442836" cy="8451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Перемещение элементов</a:t>
            </a:r>
          </a:p>
        </p:txBody>
      </p:sp>
      <p:sp>
        <p:nvSpPr>
          <p:cNvPr id="555" name="Shape 555"/>
          <p:cNvSpPr/>
          <p:nvPr/>
        </p:nvSpPr>
        <p:spPr>
          <a:xfrm>
            <a:off x="6460676" y="2129487"/>
            <a:ext cx="1463346"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nowrap;  </a:t>
            </a:r>
          </a:p>
        </p:txBody>
      </p:sp>
      <p:sp>
        <p:nvSpPr>
          <p:cNvPr id="556" name="Shape 556"/>
          <p:cNvSpPr/>
          <p:nvPr/>
        </p:nvSpPr>
        <p:spPr>
          <a:xfrm>
            <a:off x="4896434" y="2129487"/>
            <a:ext cx="15758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flex-wrap:</a:t>
            </a:r>
          </a:p>
        </p:txBody>
      </p:sp>
      <p:sp>
        <p:nvSpPr>
          <p:cNvPr id="557" name="Shape 557"/>
          <p:cNvSpPr/>
          <p:nvPr/>
        </p:nvSpPr>
        <p:spPr>
          <a:xfrm>
            <a:off x="1803774" y="6011110"/>
            <a:ext cx="2506737" cy="225559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58" name="pasted-image.png"/>
          <p:cNvPicPr>
            <a:picLocks noChangeAspect="1"/>
          </p:cNvPicPr>
          <p:nvPr/>
        </p:nvPicPr>
        <p:blipFill>
          <a:blip r:embed="rId3">
            <a:extLst/>
          </a:blip>
          <a:stretch>
            <a:fillRect/>
          </a:stretch>
        </p:blipFill>
        <p:spPr>
          <a:xfrm>
            <a:off x="2010094" y="6191057"/>
            <a:ext cx="937067" cy="811015"/>
          </a:xfrm>
          <a:prstGeom prst="rect">
            <a:avLst/>
          </a:prstGeom>
          <a:ln w="12700">
            <a:miter lim="400000"/>
          </a:ln>
        </p:spPr>
      </p:pic>
      <p:pic>
        <p:nvPicPr>
          <p:cNvPr id="559" name="pasted-image.png"/>
          <p:cNvPicPr>
            <a:picLocks noChangeAspect="1"/>
          </p:cNvPicPr>
          <p:nvPr/>
        </p:nvPicPr>
        <p:blipFill>
          <a:blip r:embed="rId4">
            <a:extLst/>
          </a:blip>
          <a:stretch>
            <a:fillRect/>
          </a:stretch>
        </p:blipFill>
        <p:spPr>
          <a:xfrm>
            <a:off x="3118045" y="6186243"/>
            <a:ext cx="937067" cy="820643"/>
          </a:xfrm>
          <a:prstGeom prst="rect">
            <a:avLst/>
          </a:prstGeom>
          <a:ln w="12700">
            <a:miter lim="400000"/>
          </a:ln>
        </p:spPr>
      </p:pic>
      <p:pic>
        <p:nvPicPr>
          <p:cNvPr id="560" name="pasted-image.png"/>
          <p:cNvPicPr>
            <a:picLocks noChangeAspect="1"/>
          </p:cNvPicPr>
          <p:nvPr/>
        </p:nvPicPr>
        <p:blipFill>
          <a:blip r:embed="rId5">
            <a:extLst/>
          </a:blip>
          <a:stretch>
            <a:fillRect/>
          </a:stretch>
        </p:blipFill>
        <p:spPr>
          <a:xfrm>
            <a:off x="2010094" y="7242637"/>
            <a:ext cx="937067" cy="843099"/>
          </a:xfrm>
          <a:prstGeom prst="rect">
            <a:avLst/>
          </a:prstGeom>
          <a:ln w="12700">
            <a:miter lim="400000"/>
          </a:ln>
        </p:spPr>
      </p:pic>
      <p:sp>
        <p:nvSpPr>
          <p:cNvPr id="561" name="Shape 561"/>
          <p:cNvSpPr/>
          <p:nvPr/>
        </p:nvSpPr>
        <p:spPr>
          <a:xfrm>
            <a:off x="3293925" y="5368108"/>
            <a:ext cx="1096367" cy="461059"/>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wrap;  </a:t>
            </a:r>
          </a:p>
        </p:txBody>
      </p:sp>
      <p:sp>
        <p:nvSpPr>
          <p:cNvPr id="562" name="Shape 562"/>
          <p:cNvSpPr/>
          <p:nvPr/>
        </p:nvSpPr>
        <p:spPr>
          <a:xfrm>
            <a:off x="1723993" y="5368108"/>
            <a:ext cx="157581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flex-wrap:</a:t>
            </a:r>
          </a:p>
        </p:txBody>
      </p:sp>
      <p:sp>
        <p:nvSpPr>
          <p:cNvPr id="563" name="Shape 563"/>
          <p:cNvSpPr/>
          <p:nvPr/>
        </p:nvSpPr>
        <p:spPr>
          <a:xfrm>
            <a:off x="7848974" y="5973010"/>
            <a:ext cx="2506737" cy="225559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64" name="pasted-image.png"/>
          <p:cNvPicPr>
            <a:picLocks noChangeAspect="1"/>
          </p:cNvPicPr>
          <p:nvPr/>
        </p:nvPicPr>
        <p:blipFill>
          <a:blip r:embed="rId3">
            <a:extLst/>
          </a:blip>
          <a:stretch>
            <a:fillRect/>
          </a:stretch>
        </p:blipFill>
        <p:spPr>
          <a:xfrm>
            <a:off x="8079834" y="7209352"/>
            <a:ext cx="937066" cy="811014"/>
          </a:xfrm>
          <a:prstGeom prst="rect">
            <a:avLst/>
          </a:prstGeom>
          <a:ln w="12700">
            <a:miter lim="400000"/>
          </a:ln>
        </p:spPr>
      </p:pic>
      <p:pic>
        <p:nvPicPr>
          <p:cNvPr id="565" name="pasted-image.png"/>
          <p:cNvPicPr>
            <a:picLocks noChangeAspect="1"/>
          </p:cNvPicPr>
          <p:nvPr/>
        </p:nvPicPr>
        <p:blipFill>
          <a:blip r:embed="rId4">
            <a:extLst/>
          </a:blip>
          <a:stretch>
            <a:fillRect/>
          </a:stretch>
        </p:blipFill>
        <p:spPr>
          <a:xfrm>
            <a:off x="9187785" y="7204537"/>
            <a:ext cx="937066" cy="820643"/>
          </a:xfrm>
          <a:prstGeom prst="rect">
            <a:avLst/>
          </a:prstGeom>
          <a:ln w="12700">
            <a:miter lim="400000"/>
          </a:ln>
        </p:spPr>
      </p:pic>
      <p:pic>
        <p:nvPicPr>
          <p:cNvPr id="566" name="pasted-image.png"/>
          <p:cNvPicPr>
            <a:picLocks noChangeAspect="1"/>
          </p:cNvPicPr>
          <p:nvPr/>
        </p:nvPicPr>
        <p:blipFill>
          <a:blip r:embed="rId5">
            <a:extLst/>
          </a:blip>
          <a:stretch>
            <a:fillRect/>
          </a:stretch>
        </p:blipFill>
        <p:spPr>
          <a:xfrm>
            <a:off x="8079834" y="6078660"/>
            <a:ext cx="937066" cy="843099"/>
          </a:xfrm>
          <a:prstGeom prst="rect">
            <a:avLst/>
          </a:prstGeom>
          <a:ln w="12700">
            <a:miter lim="400000"/>
          </a:ln>
        </p:spPr>
      </p:pic>
      <p:sp>
        <p:nvSpPr>
          <p:cNvPr id="567" name="Shape 567"/>
          <p:cNvSpPr/>
          <p:nvPr/>
        </p:nvSpPr>
        <p:spPr>
          <a:xfrm>
            <a:off x="8741870" y="5330007"/>
            <a:ext cx="2299107"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wrap-reverse;  </a:t>
            </a:r>
          </a:p>
        </p:txBody>
      </p:sp>
      <p:sp>
        <p:nvSpPr>
          <p:cNvPr id="568" name="Shape 568"/>
          <p:cNvSpPr/>
          <p:nvPr/>
        </p:nvSpPr>
        <p:spPr>
          <a:xfrm>
            <a:off x="7163708" y="5330007"/>
            <a:ext cx="15758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flex-wrap:</a:t>
            </a:r>
          </a:p>
        </p:txBody>
      </p:sp>
      <p:sp>
        <p:nvSpPr>
          <p:cNvPr id="569" name="Shape 569"/>
          <p:cNvSpPr/>
          <p:nvPr/>
        </p:nvSpPr>
        <p:spPr>
          <a:xfrm>
            <a:off x="2865829" y="4638673"/>
            <a:ext cx="382627"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Neue"/>
                <a:ea typeface="Helvetica Neue"/>
                <a:cs typeface="Helvetica Neue"/>
                <a:sym typeface="Helvetica Neue"/>
              </a:defRPr>
            </a:lvl1pPr>
          </a:lstStyle>
          <a:p>
            <a:pPr/>
            <a:r>
              <a:t>2</a:t>
            </a:r>
          </a:p>
        </p:txBody>
      </p:sp>
      <p:sp>
        <p:nvSpPr>
          <p:cNvPr id="570" name="Shape 570"/>
          <p:cNvSpPr/>
          <p:nvPr/>
        </p:nvSpPr>
        <p:spPr>
          <a:xfrm>
            <a:off x="9012629" y="4638673"/>
            <a:ext cx="382627"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Neue"/>
                <a:ea typeface="Helvetica Neue"/>
                <a:cs typeface="Helvetica Neue"/>
                <a:sym typeface="Helvetica Neue"/>
              </a:defRPr>
            </a:lvl1pPr>
          </a:lstStyle>
          <a:p>
            <a:pPr/>
            <a:r>
              <a:t>3</a:t>
            </a:r>
          </a:p>
        </p:txBody>
      </p:sp>
      <p:sp>
        <p:nvSpPr>
          <p:cNvPr id="571" name="Shape 571"/>
          <p:cNvSpPr/>
          <p:nvPr/>
        </p:nvSpPr>
        <p:spPr>
          <a:xfrm>
            <a:off x="6311087" y="1333838"/>
            <a:ext cx="382626"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Neue"/>
                <a:ea typeface="Helvetica Neue"/>
                <a:cs typeface="Helvetica Neue"/>
                <a:sym typeface="Helvetica Neue"/>
              </a:defRPr>
            </a:lvl1pPr>
          </a:lstStyle>
          <a:p>
            <a:pPr/>
            <a:r>
              <a:t>1</a:t>
            </a:r>
          </a:p>
        </p:txBody>
      </p:sp>
      <p:sp>
        <p:nvSpPr>
          <p:cNvPr id="572" name="Shape 572"/>
          <p:cNvSpPr/>
          <p:nvPr/>
        </p:nvSpPr>
        <p:spPr>
          <a:xfrm>
            <a:off x="5749682" y="6889696"/>
            <a:ext cx="660121" cy="4984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или</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 name="Shape 574"/>
          <p:cNvSpPr/>
          <p:nvPr>
            <p:ph type="body" idx="13"/>
          </p:nvPr>
        </p:nvSpPr>
        <p:spPr>
          <a:xfrm>
            <a:off x="850900" y="9296400"/>
            <a:ext cx="4336286" cy="304800"/>
          </a:xfrm>
          <a:prstGeom prst="rect">
            <a:avLst/>
          </a:prstGeom>
        </p:spPr>
        <p:txBody>
          <a:bodyPr/>
          <a:lstStyle/>
          <a:p>
            <a:pPr/>
            <a:r>
              <a:t>FLEXBOX</a:t>
            </a:r>
          </a:p>
        </p:txBody>
      </p:sp>
      <p:sp>
        <p:nvSpPr>
          <p:cNvPr id="575" name="Shape 5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76" name="pasted-image.png"/>
          <p:cNvPicPr>
            <a:picLocks noChangeAspect="1"/>
          </p:cNvPicPr>
          <p:nvPr/>
        </p:nvPicPr>
        <p:blipFill>
          <a:blip r:embed="rId2">
            <a:extLst/>
          </a:blip>
          <a:stretch>
            <a:fillRect/>
          </a:stretch>
        </p:blipFill>
        <p:spPr>
          <a:xfrm>
            <a:off x="3182908" y="996991"/>
            <a:ext cx="6651684" cy="6273747"/>
          </a:xfrm>
          <a:prstGeom prst="rect">
            <a:avLst/>
          </a:prstGeom>
          <a:ln w="12700">
            <a:miter lim="400000"/>
          </a:ln>
        </p:spPr>
      </p:pic>
      <p:sp>
        <p:nvSpPr>
          <p:cNvPr id="577" name="Shape 577"/>
          <p:cNvSpPr/>
          <p:nvPr/>
        </p:nvSpPr>
        <p:spPr>
          <a:xfrm>
            <a:off x="1583321" y="7490983"/>
            <a:ext cx="9838158" cy="9692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800"/>
            </a:lvl1pPr>
          </a:lstStyle>
          <a:p>
            <a:pPr/>
            <a:r>
              <a:t>Всё понятно? Идём дальше?</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9" name="Shape 579"/>
          <p:cNvSpPr/>
          <p:nvPr>
            <p:ph type="body" idx="15"/>
          </p:nvPr>
        </p:nvSpPr>
        <p:spPr>
          <a:xfrm>
            <a:off x="850900" y="9296400"/>
            <a:ext cx="4336286" cy="304800"/>
          </a:xfrm>
          <a:prstGeom prst="rect">
            <a:avLst/>
          </a:prstGeom>
        </p:spPr>
        <p:txBody>
          <a:bodyPr/>
          <a:lstStyle/>
          <a:p>
            <a:pPr/>
            <a:r>
              <a:t>FLEXBOX</a:t>
            </a:r>
          </a:p>
        </p:txBody>
      </p:sp>
      <p:sp>
        <p:nvSpPr>
          <p:cNvPr id="580" name="Shape 580"/>
          <p:cNvSpPr/>
          <p:nvPr>
            <p:ph type="title"/>
          </p:nvPr>
        </p:nvSpPr>
        <p:spPr>
          <a:xfrm>
            <a:off x="1663700" y="948977"/>
            <a:ext cx="9972378" cy="6998396"/>
          </a:xfrm>
          <a:prstGeom prst="rect">
            <a:avLst/>
          </a:prstGeom>
        </p:spPr>
        <p:txBody>
          <a:bodyPr/>
          <a:lstStyle>
            <a:lvl1pPr>
              <a:defRPr b="1" sz="8800">
                <a:latin typeface="Helvetica Neue"/>
                <a:ea typeface="Helvetica Neue"/>
                <a:cs typeface="Helvetica Neue"/>
                <a:sym typeface="Helvetica Neue"/>
              </a:defRPr>
            </a:lvl1pPr>
          </a:lstStyle>
          <a:p>
            <a:pPr/>
            <a:r>
              <a:t>align-items</a:t>
            </a:r>
          </a:p>
        </p:txBody>
      </p:sp>
      <p:sp>
        <p:nvSpPr>
          <p:cNvPr id="581" name="Shape 58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Shape 583"/>
          <p:cNvSpPr/>
          <p:nvPr>
            <p:ph type="body" idx="13"/>
          </p:nvPr>
        </p:nvSpPr>
        <p:spPr>
          <a:xfrm>
            <a:off x="850900" y="9296400"/>
            <a:ext cx="4336286" cy="304800"/>
          </a:xfrm>
          <a:prstGeom prst="rect">
            <a:avLst/>
          </a:prstGeom>
        </p:spPr>
        <p:txBody>
          <a:bodyPr/>
          <a:lstStyle/>
          <a:p>
            <a:pPr/>
            <a:r>
              <a:t>FLEXBOX</a:t>
            </a:r>
          </a:p>
        </p:txBody>
      </p:sp>
      <p:sp>
        <p:nvSpPr>
          <p:cNvPr id="584" name="Shape 58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5" name="Shape 585"/>
          <p:cNvSpPr/>
          <p:nvPr/>
        </p:nvSpPr>
        <p:spPr>
          <a:xfrm>
            <a:off x="675344" y="2581781"/>
            <a:ext cx="4986612" cy="207886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86" name="pasted-image.png"/>
          <p:cNvPicPr>
            <a:picLocks noChangeAspect="1"/>
          </p:cNvPicPr>
          <p:nvPr/>
        </p:nvPicPr>
        <p:blipFill>
          <a:blip r:embed="rId3">
            <a:extLst/>
          </a:blip>
          <a:stretch>
            <a:fillRect/>
          </a:stretch>
        </p:blipFill>
        <p:spPr>
          <a:xfrm>
            <a:off x="828088" y="2662758"/>
            <a:ext cx="937066" cy="811015"/>
          </a:xfrm>
          <a:prstGeom prst="rect">
            <a:avLst/>
          </a:prstGeom>
          <a:ln w="12700">
            <a:miter lim="400000"/>
          </a:ln>
        </p:spPr>
      </p:pic>
      <p:pic>
        <p:nvPicPr>
          <p:cNvPr id="587" name="pasted-image.png"/>
          <p:cNvPicPr>
            <a:picLocks noChangeAspect="1"/>
          </p:cNvPicPr>
          <p:nvPr/>
        </p:nvPicPr>
        <p:blipFill>
          <a:blip r:embed="rId4">
            <a:extLst/>
          </a:blip>
          <a:stretch>
            <a:fillRect/>
          </a:stretch>
        </p:blipFill>
        <p:spPr>
          <a:xfrm>
            <a:off x="2700117" y="2657944"/>
            <a:ext cx="937066" cy="820643"/>
          </a:xfrm>
          <a:prstGeom prst="rect">
            <a:avLst/>
          </a:prstGeom>
          <a:ln w="12700">
            <a:miter lim="400000"/>
          </a:ln>
        </p:spPr>
      </p:pic>
      <p:pic>
        <p:nvPicPr>
          <p:cNvPr id="588" name="pasted-image.png"/>
          <p:cNvPicPr>
            <a:picLocks noChangeAspect="1"/>
          </p:cNvPicPr>
          <p:nvPr/>
        </p:nvPicPr>
        <p:blipFill>
          <a:blip r:embed="rId5">
            <a:extLst/>
          </a:blip>
          <a:stretch>
            <a:fillRect/>
          </a:stretch>
        </p:blipFill>
        <p:spPr>
          <a:xfrm>
            <a:off x="4572146" y="2646716"/>
            <a:ext cx="937066" cy="843099"/>
          </a:xfrm>
          <a:prstGeom prst="rect">
            <a:avLst/>
          </a:prstGeom>
          <a:ln w="12700">
            <a:miter lim="400000"/>
          </a:ln>
        </p:spPr>
      </p:pic>
      <p:sp>
        <p:nvSpPr>
          <p:cNvPr id="589" name="Shape 589"/>
          <p:cNvSpPr/>
          <p:nvPr/>
        </p:nvSpPr>
        <p:spPr>
          <a:xfrm>
            <a:off x="3569872" y="55501"/>
            <a:ext cx="5680711" cy="10065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Поперечная ось</a:t>
            </a:r>
          </a:p>
        </p:txBody>
      </p:sp>
      <p:sp>
        <p:nvSpPr>
          <p:cNvPr id="590" name="Shape 590"/>
          <p:cNvSpPr/>
          <p:nvPr/>
        </p:nvSpPr>
        <p:spPr>
          <a:xfrm>
            <a:off x="3136904" y="1940531"/>
            <a:ext cx="1689202"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flex-start;  </a:t>
            </a:r>
          </a:p>
        </p:txBody>
      </p:sp>
      <p:sp>
        <p:nvSpPr>
          <p:cNvPr id="591" name="Shape 591"/>
          <p:cNvSpPr/>
          <p:nvPr/>
        </p:nvSpPr>
        <p:spPr>
          <a:xfrm>
            <a:off x="1307994" y="1940531"/>
            <a:ext cx="18230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align-items:</a:t>
            </a:r>
          </a:p>
        </p:txBody>
      </p:sp>
      <p:sp>
        <p:nvSpPr>
          <p:cNvPr id="592" name="Shape 592"/>
          <p:cNvSpPr/>
          <p:nvPr/>
        </p:nvSpPr>
        <p:spPr>
          <a:xfrm>
            <a:off x="7317444" y="2598107"/>
            <a:ext cx="4986612" cy="207886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93" name="pasted-image.png"/>
          <p:cNvPicPr>
            <a:picLocks noChangeAspect="1"/>
          </p:cNvPicPr>
          <p:nvPr/>
        </p:nvPicPr>
        <p:blipFill>
          <a:blip r:embed="rId3">
            <a:extLst/>
          </a:blip>
          <a:stretch>
            <a:fillRect/>
          </a:stretch>
        </p:blipFill>
        <p:spPr>
          <a:xfrm>
            <a:off x="7470188" y="3762697"/>
            <a:ext cx="937066" cy="811015"/>
          </a:xfrm>
          <a:prstGeom prst="rect">
            <a:avLst/>
          </a:prstGeom>
          <a:ln w="12700">
            <a:miter lim="400000"/>
          </a:ln>
        </p:spPr>
      </p:pic>
      <p:pic>
        <p:nvPicPr>
          <p:cNvPr id="594" name="pasted-image.png"/>
          <p:cNvPicPr>
            <a:picLocks noChangeAspect="1"/>
          </p:cNvPicPr>
          <p:nvPr/>
        </p:nvPicPr>
        <p:blipFill>
          <a:blip r:embed="rId4">
            <a:extLst/>
          </a:blip>
          <a:stretch>
            <a:fillRect/>
          </a:stretch>
        </p:blipFill>
        <p:spPr>
          <a:xfrm>
            <a:off x="9342217" y="3757883"/>
            <a:ext cx="937066" cy="820643"/>
          </a:xfrm>
          <a:prstGeom prst="rect">
            <a:avLst/>
          </a:prstGeom>
          <a:ln w="12700">
            <a:miter lim="400000"/>
          </a:ln>
        </p:spPr>
      </p:pic>
      <p:pic>
        <p:nvPicPr>
          <p:cNvPr id="595" name="pasted-image.png"/>
          <p:cNvPicPr>
            <a:picLocks noChangeAspect="1"/>
          </p:cNvPicPr>
          <p:nvPr/>
        </p:nvPicPr>
        <p:blipFill>
          <a:blip r:embed="rId5">
            <a:extLst/>
          </a:blip>
          <a:stretch>
            <a:fillRect/>
          </a:stretch>
        </p:blipFill>
        <p:spPr>
          <a:xfrm>
            <a:off x="11214246" y="3632355"/>
            <a:ext cx="937066" cy="843099"/>
          </a:xfrm>
          <a:prstGeom prst="rect">
            <a:avLst/>
          </a:prstGeom>
          <a:ln w="12700">
            <a:miter lim="400000"/>
          </a:ln>
        </p:spPr>
      </p:pic>
      <p:sp>
        <p:nvSpPr>
          <p:cNvPr id="596" name="Shape 596"/>
          <p:cNvSpPr/>
          <p:nvPr/>
        </p:nvSpPr>
        <p:spPr>
          <a:xfrm>
            <a:off x="9843926" y="2048427"/>
            <a:ext cx="1559358"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flex-end;  </a:t>
            </a:r>
          </a:p>
        </p:txBody>
      </p:sp>
      <p:sp>
        <p:nvSpPr>
          <p:cNvPr id="597" name="Shape 597"/>
          <p:cNvSpPr/>
          <p:nvPr/>
        </p:nvSpPr>
        <p:spPr>
          <a:xfrm>
            <a:off x="7950094" y="2048427"/>
            <a:ext cx="18230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align-items:</a:t>
            </a:r>
          </a:p>
        </p:txBody>
      </p:sp>
      <p:sp>
        <p:nvSpPr>
          <p:cNvPr id="598" name="Shape 598"/>
          <p:cNvSpPr/>
          <p:nvPr/>
        </p:nvSpPr>
        <p:spPr>
          <a:xfrm>
            <a:off x="3916922" y="6731790"/>
            <a:ext cx="4986611" cy="207886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599" name="pasted-image.png"/>
          <p:cNvPicPr>
            <a:picLocks noChangeAspect="1"/>
          </p:cNvPicPr>
          <p:nvPr/>
        </p:nvPicPr>
        <p:blipFill>
          <a:blip r:embed="rId3">
            <a:extLst/>
          </a:blip>
          <a:stretch>
            <a:fillRect/>
          </a:stretch>
        </p:blipFill>
        <p:spPr>
          <a:xfrm>
            <a:off x="4069666" y="7365712"/>
            <a:ext cx="937066" cy="811015"/>
          </a:xfrm>
          <a:prstGeom prst="rect">
            <a:avLst/>
          </a:prstGeom>
          <a:ln w="12700">
            <a:miter lim="400000"/>
          </a:ln>
        </p:spPr>
      </p:pic>
      <p:pic>
        <p:nvPicPr>
          <p:cNvPr id="600" name="pasted-image.png"/>
          <p:cNvPicPr>
            <a:picLocks noChangeAspect="1"/>
          </p:cNvPicPr>
          <p:nvPr/>
        </p:nvPicPr>
        <p:blipFill>
          <a:blip r:embed="rId4">
            <a:extLst/>
          </a:blip>
          <a:stretch>
            <a:fillRect/>
          </a:stretch>
        </p:blipFill>
        <p:spPr>
          <a:xfrm>
            <a:off x="5941695" y="7360898"/>
            <a:ext cx="937066" cy="820643"/>
          </a:xfrm>
          <a:prstGeom prst="rect">
            <a:avLst/>
          </a:prstGeom>
          <a:ln w="12700">
            <a:miter lim="400000"/>
          </a:ln>
        </p:spPr>
      </p:pic>
      <p:pic>
        <p:nvPicPr>
          <p:cNvPr id="601" name="pasted-image.png"/>
          <p:cNvPicPr>
            <a:picLocks noChangeAspect="1"/>
          </p:cNvPicPr>
          <p:nvPr/>
        </p:nvPicPr>
        <p:blipFill>
          <a:blip r:embed="rId5">
            <a:extLst/>
          </a:blip>
          <a:stretch>
            <a:fillRect/>
          </a:stretch>
        </p:blipFill>
        <p:spPr>
          <a:xfrm>
            <a:off x="7813723" y="7349670"/>
            <a:ext cx="937067" cy="843099"/>
          </a:xfrm>
          <a:prstGeom prst="rect">
            <a:avLst/>
          </a:prstGeom>
          <a:ln w="12700">
            <a:miter lim="400000"/>
          </a:ln>
        </p:spPr>
      </p:pic>
      <p:sp>
        <p:nvSpPr>
          <p:cNvPr id="602" name="Shape 602"/>
          <p:cNvSpPr/>
          <p:nvPr/>
        </p:nvSpPr>
        <p:spPr>
          <a:xfrm>
            <a:off x="6361514" y="6182110"/>
            <a:ext cx="1948892" cy="461059"/>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flex-center;  </a:t>
            </a:r>
          </a:p>
        </p:txBody>
      </p:sp>
      <p:sp>
        <p:nvSpPr>
          <p:cNvPr id="603" name="Shape 603"/>
          <p:cNvSpPr/>
          <p:nvPr/>
        </p:nvSpPr>
        <p:spPr>
          <a:xfrm>
            <a:off x="4510049" y="6182110"/>
            <a:ext cx="182301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align-items:</a:t>
            </a:r>
          </a:p>
        </p:txBody>
      </p:sp>
      <p:sp>
        <p:nvSpPr>
          <p:cNvPr id="604" name="Shape 604"/>
          <p:cNvSpPr/>
          <p:nvPr/>
        </p:nvSpPr>
        <p:spPr>
          <a:xfrm>
            <a:off x="2977337" y="1270338"/>
            <a:ext cx="382626"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Neue"/>
                <a:ea typeface="Helvetica Neue"/>
                <a:cs typeface="Helvetica Neue"/>
                <a:sym typeface="Helvetica Neue"/>
              </a:defRPr>
            </a:lvl1pPr>
          </a:lstStyle>
          <a:p>
            <a:pPr/>
            <a:r>
              <a:t>1</a:t>
            </a:r>
          </a:p>
        </p:txBody>
      </p:sp>
      <p:sp>
        <p:nvSpPr>
          <p:cNvPr id="605" name="Shape 605"/>
          <p:cNvSpPr/>
          <p:nvPr/>
        </p:nvSpPr>
        <p:spPr>
          <a:xfrm>
            <a:off x="9619437" y="1288005"/>
            <a:ext cx="382626"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Neue"/>
                <a:ea typeface="Helvetica Neue"/>
                <a:cs typeface="Helvetica Neue"/>
                <a:sym typeface="Helvetica Neue"/>
              </a:defRPr>
            </a:lvl1pPr>
          </a:lstStyle>
          <a:p>
            <a:pPr/>
            <a:r>
              <a:t>2</a:t>
            </a:r>
          </a:p>
        </p:txBody>
      </p:sp>
      <p:sp>
        <p:nvSpPr>
          <p:cNvPr id="606" name="Shape 606"/>
          <p:cNvSpPr/>
          <p:nvPr/>
        </p:nvSpPr>
        <p:spPr>
          <a:xfrm>
            <a:off x="6317437" y="5421687"/>
            <a:ext cx="382626"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Neue"/>
                <a:ea typeface="Helvetica Neue"/>
                <a:cs typeface="Helvetica Neue"/>
                <a:sym typeface="Helvetica Neue"/>
              </a:defRPr>
            </a:lvl1pPr>
          </a:lstStyle>
          <a:p>
            <a:pPr/>
            <a:r>
              <a:t>3</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body" idx="13"/>
          </p:nvPr>
        </p:nvSpPr>
        <p:spPr>
          <a:xfrm>
            <a:off x="850900" y="9296400"/>
            <a:ext cx="4336286" cy="304800"/>
          </a:xfrm>
          <a:prstGeom prst="rect">
            <a:avLst/>
          </a:prstGeom>
        </p:spPr>
        <p:txBody>
          <a:bodyPr/>
          <a:lstStyle/>
          <a:p>
            <a:pPr/>
            <a:r>
              <a:t>FLEXBOX</a:t>
            </a:r>
          </a:p>
        </p:txBody>
      </p:sp>
      <p:sp>
        <p:nvSpPr>
          <p:cNvPr id="412" name="Shape 412"/>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3" name="pasted-image.png"/>
          <p:cNvPicPr>
            <a:picLocks noChangeAspect="1"/>
          </p:cNvPicPr>
          <p:nvPr/>
        </p:nvPicPr>
        <p:blipFill>
          <a:blip r:embed="rId2">
            <a:extLst/>
          </a:blip>
          <a:stretch>
            <a:fillRect/>
          </a:stretch>
        </p:blipFill>
        <p:spPr>
          <a:xfrm>
            <a:off x="-1410769" y="-92589"/>
            <a:ext cx="15826338" cy="9249159"/>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8" name="Shape 608"/>
          <p:cNvSpPr/>
          <p:nvPr>
            <p:ph type="body" idx="13"/>
          </p:nvPr>
        </p:nvSpPr>
        <p:spPr>
          <a:xfrm>
            <a:off x="850900" y="9296400"/>
            <a:ext cx="4336286" cy="304800"/>
          </a:xfrm>
          <a:prstGeom prst="rect">
            <a:avLst/>
          </a:prstGeom>
        </p:spPr>
        <p:txBody>
          <a:bodyPr/>
          <a:lstStyle/>
          <a:p>
            <a:pPr/>
            <a:r>
              <a:t>FLEXBOX</a:t>
            </a:r>
          </a:p>
        </p:txBody>
      </p:sp>
      <p:sp>
        <p:nvSpPr>
          <p:cNvPr id="609" name="Shape 60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0" name="Shape 610"/>
          <p:cNvSpPr/>
          <p:nvPr/>
        </p:nvSpPr>
        <p:spPr>
          <a:xfrm>
            <a:off x="3916922" y="2226181"/>
            <a:ext cx="5384357" cy="2118547"/>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11" name="pasted-image.png"/>
          <p:cNvPicPr>
            <a:picLocks noChangeAspect="1"/>
          </p:cNvPicPr>
          <p:nvPr/>
        </p:nvPicPr>
        <p:blipFill>
          <a:blip r:embed="rId3">
            <a:extLst/>
          </a:blip>
          <a:stretch>
            <a:fillRect/>
          </a:stretch>
        </p:blipFill>
        <p:spPr>
          <a:xfrm>
            <a:off x="3982075" y="2534100"/>
            <a:ext cx="1690411" cy="1463021"/>
          </a:xfrm>
          <a:prstGeom prst="rect">
            <a:avLst/>
          </a:prstGeom>
          <a:ln w="12700">
            <a:miter lim="400000"/>
          </a:ln>
        </p:spPr>
      </p:pic>
      <p:pic>
        <p:nvPicPr>
          <p:cNvPr id="612" name="pasted-image.png"/>
          <p:cNvPicPr>
            <a:picLocks noChangeAspect="1"/>
          </p:cNvPicPr>
          <p:nvPr/>
        </p:nvPicPr>
        <p:blipFill>
          <a:blip r:embed="rId4">
            <a:extLst/>
          </a:blip>
          <a:stretch>
            <a:fillRect/>
          </a:stretch>
        </p:blipFill>
        <p:spPr>
          <a:xfrm>
            <a:off x="5763895" y="2534100"/>
            <a:ext cx="1690411" cy="1480391"/>
          </a:xfrm>
          <a:prstGeom prst="rect">
            <a:avLst/>
          </a:prstGeom>
          <a:ln w="12700">
            <a:miter lim="400000"/>
          </a:ln>
        </p:spPr>
      </p:pic>
      <p:pic>
        <p:nvPicPr>
          <p:cNvPr id="613" name="pasted-image.png"/>
          <p:cNvPicPr>
            <a:picLocks noChangeAspect="1"/>
          </p:cNvPicPr>
          <p:nvPr/>
        </p:nvPicPr>
        <p:blipFill>
          <a:blip r:embed="rId5">
            <a:extLst/>
          </a:blip>
          <a:stretch>
            <a:fillRect/>
          </a:stretch>
        </p:blipFill>
        <p:spPr>
          <a:xfrm>
            <a:off x="7545714" y="2513846"/>
            <a:ext cx="1690411" cy="1520899"/>
          </a:xfrm>
          <a:prstGeom prst="rect">
            <a:avLst/>
          </a:prstGeom>
          <a:ln w="12700">
            <a:miter lim="400000"/>
          </a:ln>
        </p:spPr>
      </p:pic>
      <p:sp>
        <p:nvSpPr>
          <p:cNvPr id="614" name="Shape 614"/>
          <p:cNvSpPr/>
          <p:nvPr/>
        </p:nvSpPr>
        <p:spPr>
          <a:xfrm>
            <a:off x="1032031" y="55501"/>
            <a:ext cx="10756393" cy="10065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Поперечная ось. Ещё способы</a:t>
            </a:r>
          </a:p>
        </p:txBody>
      </p:sp>
      <p:sp>
        <p:nvSpPr>
          <p:cNvPr id="615" name="Shape 615"/>
          <p:cNvSpPr/>
          <p:nvPr/>
        </p:nvSpPr>
        <p:spPr>
          <a:xfrm>
            <a:off x="6328901" y="1584931"/>
            <a:ext cx="1305764"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stretch  </a:t>
            </a:r>
          </a:p>
        </p:txBody>
      </p:sp>
      <p:sp>
        <p:nvSpPr>
          <p:cNvPr id="616" name="Shape 616"/>
          <p:cNvSpPr/>
          <p:nvPr/>
        </p:nvSpPr>
        <p:spPr>
          <a:xfrm>
            <a:off x="4549571" y="1584931"/>
            <a:ext cx="18230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align-items:</a:t>
            </a:r>
          </a:p>
        </p:txBody>
      </p:sp>
      <p:sp>
        <p:nvSpPr>
          <p:cNvPr id="617" name="Shape 617"/>
          <p:cNvSpPr/>
          <p:nvPr/>
        </p:nvSpPr>
        <p:spPr>
          <a:xfrm>
            <a:off x="3916922" y="6312690"/>
            <a:ext cx="5384356" cy="207886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18" name="pasted-image.png"/>
          <p:cNvPicPr>
            <a:picLocks noChangeAspect="1"/>
          </p:cNvPicPr>
          <p:nvPr/>
        </p:nvPicPr>
        <p:blipFill>
          <a:blip r:embed="rId3">
            <a:extLst/>
          </a:blip>
          <a:stretch>
            <a:fillRect/>
          </a:stretch>
        </p:blipFill>
        <p:spPr>
          <a:xfrm>
            <a:off x="4069666" y="6565613"/>
            <a:ext cx="937066" cy="811014"/>
          </a:xfrm>
          <a:prstGeom prst="rect">
            <a:avLst/>
          </a:prstGeom>
          <a:ln w="12700">
            <a:miter lim="400000"/>
          </a:ln>
        </p:spPr>
      </p:pic>
      <p:pic>
        <p:nvPicPr>
          <p:cNvPr id="619" name="pasted-image.png"/>
          <p:cNvPicPr>
            <a:picLocks noChangeAspect="1"/>
          </p:cNvPicPr>
          <p:nvPr/>
        </p:nvPicPr>
        <p:blipFill>
          <a:blip r:embed="rId4">
            <a:extLst/>
          </a:blip>
          <a:stretch>
            <a:fillRect/>
          </a:stretch>
        </p:blipFill>
        <p:spPr>
          <a:xfrm>
            <a:off x="5941695" y="6560798"/>
            <a:ext cx="937066" cy="820643"/>
          </a:xfrm>
          <a:prstGeom prst="rect">
            <a:avLst/>
          </a:prstGeom>
          <a:ln w="12700">
            <a:miter lim="400000"/>
          </a:ln>
        </p:spPr>
      </p:pic>
      <p:pic>
        <p:nvPicPr>
          <p:cNvPr id="620" name="pasted-image.png"/>
          <p:cNvPicPr>
            <a:picLocks noChangeAspect="1"/>
          </p:cNvPicPr>
          <p:nvPr/>
        </p:nvPicPr>
        <p:blipFill>
          <a:blip r:embed="rId5">
            <a:extLst/>
          </a:blip>
          <a:stretch>
            <a:fillRect/>
          </a:stretch>
        </p:blipFill>
        <p:spPr>
          <a:xfrm>
            <a:off x="7813723" y="6549570"/>
            <a:ext cx="937067" cy="843099"/>
          </a:xfrm>
          <a:prstGeom prst="rect">
            <a:avLst/>
          </a:prstGeom>
          <a:ln w="12700">
            <a:miter lim="400000"/>
          </a:ln>
        </p:spPr>
      </p:pic>
      <p:sp>
        <p:nvSpPr>
          <p:cNvPr id="621" name="Shape 621"/>
          <p:cNvSpPr/>
          <p:nvPr/>
        </p:nvSpPr>
        <p:spPr>
          <a:xfrm>
            <a:off x="6304008" y="5763010"/>
            <a:ext cx="1581304" cy="461059"/>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baseline;  </a:t>
            </a:r>
          </a:p>
        </p:txBody>
      </p:sp>
      <p:sp>
        <p:nvSpPr>
          <p:cNvPr id="622" name="Shape 622"/>
          <p:cNvSpPr/>
          <p:nvPr/>
        </p:nvSpPr>
        <p:spPr>
          <a:xfrm>
            <a:off x="4510049" y="5763010"/>
            <a:ext cx="182301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align-items:</a:t>
            </a:r>
          </a:p>
        </p:txBody>
      </p:sp>
      <p:sp>
        <p:nvSpPr>
          <p:cNvPr id="623" name="Shape 623"/>
          <p:cNvSpPr/>
          <p:nvPr/>
        </p:nvSpPr>
        <p:spPr>
          <a:xfrm>
            <a:off x="3931998" y="7352119"/>
            <a:ext cx="5354204" cy="1"/>
          </a:xfrm>
          <a:prstGeom prst="line">
            <a:avLst/>
          </a:prstGeom>
          <a:ln w="76200">
            <a:solidFill>
              <a:srgbClr val="000000"/>
            </a:solidFill>
            <a:miter lim="400000"/>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Shape 625"/>
          <p:cNvSpPr/>
          <p:nvPr>
            <p:ph type="body" idx="13"/>
          </p:nvPr>
        </p:nvSpPr>
        <p:spPr>
          <a:xfrm>
            <a:off x="850900" y="9296400"/>
            <a:ext cx="4336286" cy="304800"/>
          </a:xfrm>
          <a:prstGeom prst="rect">
            <a:avLst/>
          </a:prstGeom>
        </p:spPr>
        <p:txBody>
          <a:bodyPr/>
          <a:lstStyle/>
          <a:p>
            <a:pPr/>
            <a:r>
              <a:t>FLEXBOX</a:t>
            </a:r>
          </a:p>
        </p:txBody>
      </p:sp>
      <p:sp>
        <p:nvSpPr>
          <p:cNvPr id="626" name="Shape 62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7" name="Shape 627"/>
          <p:cNvSpPr/>
          <p:nvPr/>
        </p:nvSpPr>
        <p:spPr>
          <a:xfrm>
            <a:off x="675344" y="2581781"/>
            <a:ext cx="4986612" cy="207886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28" name="pasted-image.png"/>
          <p:cNvPicPr>
            <a:picLocks noChangeAspect="1"/>
          </p:cNvPicPr>
          <p:nvPr/>
        </p:nvPicPr>
        <p:blipFill>
          <a:blip r:embed="rId3">
            <a:extLst/>
          </a:blip>
          <a:stretch>
            <a:fillRect/>
          </a:stretch>
        </p:blipFill>
        <p:spPr>
          <a:xfrm>
            <a:off x="828088" y="2662758"/>
            <a:ext cx="937066" cy="811015"/>
          </a:xfrm>
          <a:prstGeom prst="rect">
            <a:avLst/>
          </a:prstGeom>
          <a:ln w="12700">
            <a:miter lim="400000"/>
          </a:ln>
        </p:spPr>
      </p:pic>
      <p:pic>
        <p:nvPicPr>
          <p:cNvPr id="629" name="pasted-image.png"/>
          <p:cNvPicPr>
            <a:picLocks noChangeAspect="1"/>
          </p:cNvPicPr>
          <p:nvPr/>
        </p:nvPicPr>
        <p:blipFill>
          <a:blip r:embed="rId4">
            <a:extLst/>
          </a:blip>
          <a:stretch>
            <a:fillRect/>
          </a:stretch>
        </p:blipFill>
        <p:spPr>
          <a:xfrm>
            <a:off x="2700117" y="2657944"/>
            <a:ext cx="937066" cy="820643"/>
          </a:xfrm>
          <a:prstGeom prst="rect">
            <a:avLst/>
          </a:prstGeom>
          <a:ln w="12700">
            <a:miter lim="400000"/>
          </a:ln>
        </p:spPr>
      </p:pic>
      <p:pic>
        <p:nvPicPr>
          <p:cNvPr id="630" name="pasted-image.png"/>
          <p:cNvPicPr>
            <a:picLocks noChangeAspect="1"/>
          </p:cNvPicPr>
          <p:nvPr/>
        </p:nvPicPr>
        <p:blipFill>
          <a:blip r:embed="rId5">
            <a:extLst/>
          </a:blip>
          <a:stretch>
            <a:fillRect/>
          </a:stretch>
        </p:blipFill>
        <p:spPr>
          <a:xfrm>
            <a:off x="4572146" y="2646716"/>
            <a:ext cx="937066" cy="843099"/>
          </a:xfrm>
          <a:prstGeom prst="rect">
            <a:avLst/>
          </a:prstGeom>
          <a:ln w="12700">
            <a:miter lim="400000"/>
          </a:ln>
        </p:spPr>
      </p:pic>
      <p:sp>
        <p:nvSpPr>
          <p:cNvPr id="631" name="Shape 631"/>
          <p:cNvSpPr/>
          <p:nvPr/>
        </p:nvSpPr>
        <p:spPr>
          <a:xfrm>
            <a:off x="2529742" y="-942"/>
            <a:ext cx="7760971" cy="16071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000"/>
            </a:pPr>
            <a:r>
              <a:t>А если несколько строк? </a:t>
            </a:r>
          </a:p>
          <a:p>
            <a:pPr>
              <a:defRPr sz="5000"/>
            </a:pPr>
            <a:r>
              <a:t>Как выравнивать?</a:t>
            </a:r>
          </a:p>
        </p:txBody>
      </p:sp>
      <p:sp>
        <p:nvSpPr>
          <p:cNvPr id="632" name="Shape 632"/>
          <p:cNvSpPr/>
          <p:nvPr/>
        </p:nvSpPr>
        <p:spPr>
          <a:xfrm>
            <a:off x="3136904" y="1940531"/>
            <a:ext cx="1689202"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flex-start;  </a:t>
            </a:r>
          </a:p>
        </p:txBody>
      </p:sp>
      <p:sp>
        <p:nvSpPr>
          <p:cNvPr id="633" name="Shape 633"/>
          <p:cNvSpPr/>
          <p:nvPr/>
        </p:nvSpPr>
        <p:spPr>
          <a:xfrm>
            <a:off x="1307994" y="1940531"/>
            <a:ext cx="18230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align-items:</a:t>
            </a:r>
          </a:p>
        </p:txBody>
      </p:sp>
      <p:sp>
        <p:nvSpPr>
          <p:cNvPr id="634" name="Shape 634"/>
          <p:cNvSpPr/>
          <p:nvPr/>
        </p:nvSpPr>
        <p:spPr>
          <a:xfrm>
            <a:off x="7317444" y="2598107"/>
            <a:ext cx="4986612" cy="207886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35" name="pasted-image.png"/>
          <p:cNvPicPr>
            <a:picLocks noChangeAspect="1"/>
          </p:cNvPicPr>
          <p:nvPr/>
        </p:nvPicPr>
        <p:blipFill>
          <a:blip r:embed="rId3">
            <a:extLst/>
          </a:blip>
          <a:stretch>
            <a:fillRect/>
          </a:stretch>
        </p:blipFill>
        <p:spPr>
          <a:xfrm>
            <a:off x="7470188" y="3762697"/>
            <a:ext cx="937067" cy="811014"/>
          </a:xfrm>
          <a:prstGeom prst="rect">
            <a:avLst/>
          </a:prstGeom>
          <a:ln w="12700">
            <a:miter lim="400000"/>
          </a:ln>
        </p:spPr>
      </p:pic>
      <p:pic>
        <p:nvPicPr>
          <p:cNvPr id="636" name="pasted-image.png"/>
          <p:cNvPicPr>
            <a:picLocks noChangeAspect="1"/>
          </p:cNvPicPr>
          <p:nvPr/>
        </p:nvPicPr>
        <p:blipFill>
          <a:blip r:embed="rId4">
            <a:extLst/>
          </a:blip>
          <a:stretch>
            <a:fillRect/>
          </a:stretch>
        </p:blipFill>
        <p:spPr>
          <a:xfrm>
            <a:off x="9342217" y="3757883"/>
            <a:ext cx="937066" cy="820643"/>
          </a:xfrm>
          <a:prstGeom prst="rect">
            <a:avLst/>
          </a:prstGeom>
          <a:ln w="12700">
            <a:miter lim="400000"/>
          </a:ln>
        </p:spPr>
      </p:pic>
      <p:pic>
        <p:nvPicPr>
          <p:cNvPr id="637" name="pasted-image.png"/>
          <p:cNvPicPr>
            <a:picLocks noChangeAspect="1"/>
          </p:cNvPicPr>
          <p:nvPr/>
        </p:nvPicPr>
        <p:blipFill>
          <a:blip r:embed="rId5">
            <a:extLst/>
          </a:blip>
          <a:stretch>
            <a:fillRect/>
          </a:stretch>
        </p:blipFill>
        <p:spPr>
          <a:xfrm>
            <a:off x="11214245" y="3632355"/>
            <a:ext cx="937067" cy="843099"/>
          </a:xfrm>
          <a:prstGeom prst="rect">
            <a:avLst/>
          </a:prstGeom>
          <a:ln w="12700">
            <a:miter lim="400000"/>
          </a:ln>
        </p:spPr>
      </p:pic>
      <p:sp>
        <p:nvSpPr>
          <p:cNvPr id="638" name="Shape 638"/>
          <p:cNvSpPr/>
          <p:nvPr/>
        </p:nvSpPr>
        <p:spPr>
          <a:xfrm>
            <a:off x="9843926" y="2048427"/>
            <a:ext cx="1559358"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flex-end;  </a:t>
            </a:r>
          </a:p>
        </p:txBody>
      </p:sp>
      <p:sp>
        <p:nvSpPr>
          <p:cNvPr id="639" name="Shape 639"/>
          <p:cNvSpPr/>
          <p:nvPr/>
        </p:nvSpPr>
        <p:spPr>
          <a:xfrm>
            <a:off x="7950094" y="2048427"/>
            <a:ext cx="18230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align-items:</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1" name="Shape 641"/>
          <p:cNvSpPr/>
          <p:nvPr>
            <p:ph type="body" idx="15"/>
          </p:nvPr>
        </p:nvSpPr>
        <p:spPr>
          <a:xfrm>
            <a:off x="850900" y="9296400"/>
            <a:ext cx="4336286" cy="304800"/>
          </a:xfrm>
          <a:prstGeom prst="rect">
            <a:avLst/>
          </a:prstGeom>
        </p:spPr>
        <p:txBody>
          <a:bodyPr/>
          <a:lstStyle/>
          <a:p>
            <a:pPr/>
            <a:r>
              <a:t>FLEXBOX</a:t>
            </a:r>
          </a:p>
        </p:txBody>
      </p:sp>
      <p:sp>
        <p:nvSpPr>
          <p:cNvPr id="642" name="Shape 642"/>
          <p:cNvSpPr/>
          <p:nvPr>
            <p:ph type="title"/>
          </p:nvPr>
        </p:nvSpPr>
        <p:spPr>
          <a:xfrm>
            <a:off x="1663700" y="948977"/>
            <a:ext cx="9972378" cy="6998396"/>
          </a:xfrm>
          <a:prstGeom prst="rect">
            <a:avLst/>
          </a:prstGeom>
        </p:spPr>
        <p:txBody>
          <a:bodyPr/>
          <a:lstStyle>
            <a:lvl1pPr>
              <a:defRPr b="1" sz="8800">
                <a:latin typeface="Helvetica Neue"/>
                <a:ea typeface="Helvetica Neue"/>
                <a:cs typeface="Helvetica Neue"/>
                <a:sym typeface="Helvetica Neue"/>
              </a:defRPr>
            </a:lvl1pPr>
          </a:lstStyle>
          <a:p>
            <a:pPr/>
            <a:r>
              <a:t>align-content</a:t>
            </a:r>
          </a:p>
        </p:txBody>
      </p:sp>
      <p:sp>
        <p:nvSpPr>
          <p:cNvPr id="643" name="Shape 64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5" name="Shape 645"/>
          <p:cNvSpPr/>
          <p:nvPr>
            <p:ph type="body" idx="13"/>
          </p:nvPr>
        </p:nvSpPr>
        <p:spPr>
          <a:xfrm>
            <a:off x="850900" y="9296400"/>
            <a:ext cx="4336286" cy="304800"/>
          </a:xfrm>
          <a:prstGeom prst="rect">
            <a:avLst/>
          </a:prstGeom>
        </p:spPr>
        <p:txBody>
          <a:bodyPr/>
          <a:lstStyle/>
          <a:p>
            <a:pPr/>
            <a:r>
              <a:t>FLEXBOX</a:t>
            </a:r>
          </a:p>
        </p:txBody>
      </p:sp>
      <p:sp>
        <p:nvSpPr>
          <p:cNvPr id="646" name="Shape 64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7" name="Shape 647"/>
          <p:cNvSpPr/>
          <p:nvPr/>
        </p:nvSpPr>
        <p:spPr>
          <a:xfrm>
            <a:off x="1109937" y="3842206"/>
            <a:ext cx="3665811" cy="2944246"/>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48" name="pasted-image.png"/>
          <p:cNvPicPr>
            <a:picLocks noChangeAspect="1"/>
          </p:cNvPicPr>
          <p:nvPr/>
        </p:nvPicPr>
        <p:blipFill>
          <a:blip r:embed="rId3">
            <a:extLst/>
          </a:blip>
          <a:stretch>
            <a:fillRect/>
          </a:stretch>
        </p:blipFill>
        <p:spPr>
          <a:xfrm>
            <a:off x="1262681" y="3923183"/>
            <a:ext cx="937066" cy="811015"/>
          </a:xfrm>
          <a:prstGeom prst="rect">
            <a:avLst/>
          </a:prstGeom>
          <a:ln w="12700">
            <a:miter lim="400000"/>
          </a:ln>
        </p:spPr>
      </p:pic>
      <p:pic>
        <p:nvPicPr>
          <p:cNvPr id="649" name="pasted-image.png"/>
          <p:cNvPicPr>
            <a:picLocks noChangeAspect="1"/>
          </p:cNvPicPr>
          <p:nvPr/>
        </p:nvPicPr>
        <p:blipFill>
          <a:blip r:embed="rId4">
            <a:extLst/>
          </a:blip>
          <a:stretch>
            <a:fillRect/>
          </a:stretch>
        </p:blipFill>
        <p:spPr>
          <a:xfrm>
            <a:off x="2474309" y="3918369"/>
            <a:ext cx="937067" cy="820643"/>
          </a:xfrm>
          <a:prstGeom prst="rect">
            <a:avLst/>
          </a:prstGeom>
          <a:ln w="12700">
            <a:miter lim="400000"/>
          </a:ln>
        </p:spPr>
      </p:pic>
      <p:pic>
        <p:nvPicPr>
          <p:cNvPr id="650" name="pasted-image.png"/>
          <p:cNvPicPr>
            <a:picLocks noChangeAspect="1"/>
          </p:cNvPicPr>
          <p:nvPr/>
        </p:nvPicPr>
        <p:blipFill>
          <a:blip r:embed="rId5">
            <a:extLst/>
          </a:blip>
          <a:stretch>
            <a:fillRect/>
          </a:stretch>
        </p:blipFill>
        <p:spPr>
          <a:xfrm>
            <a:off x="3685938" y="3907141"/>
            <a:ext cx="937067" cy="843099"/>
          </a:xfrm>
          <a:prstGeom prst="rect">
            <a:avLst/>
          </a:prstGeom>
          <a:ln w="12700">
            <a:miter lim="400000"/>
          </a:ln>
        </p:spPr>
      </p:pic>
      <p:sp>
        <p:nvSpPr>
          <p:cNvPr id="651" name="Shape 651"/>
          <p:cNvSpPr/>
          <p:nvPr/>
        </p:nvSpPr>
        <p:spPr>
          <a:xfrm>
            <a:off x="2529742" y="-942"/>
            <a:ext cx="7760971" cy="1607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000"/>
            </a:pPr>
            <a:r>
              <a:t>А если несколько строк? </a:t>
            </a:r>
          </a:p>
          <a:p>
            <a:pPr>
              <a:defRPr sz="5000"/>
            </a:pPr>
            <a:r>
              <a:t>Как выравнивать?</a:t>
            </a:r>
          </a:p>
        </p:txBody>
      </p:sp>
      <p:sp>
        <p:nvSpPr>
          <p:cNvPr id="652" name="Shape 652"/>
          <p:cNvSpPr/>
          <p:nvPr/>
        </p:nvSpPr>
        <p:spPr>
          <a:xfrm>
            <a:off x="3060704" y="3200956"/>
            <a:ext cx="1689202"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flex-start;  </a:t>
            </a:r>
          </a:p>
        </p:txBody>
      </p:sp>
      <p:sp>
        <p:nvSpPr>
          <p:cNvPr id="653" name="Shape 653"/>
          <p:cNvSpPr/>
          <p:nvPr/>
        </p:nvSpPr>
        <p:spPr>
          <a:xfrm>
            <a:off x="936341" y="3200956"/>
            <a:ext cx="21345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align-content:</a:t>
            </a:r>
          </a:p>
        </p:txBody>
      </p:sp>
      <p:sp>
        <p:nvSpPr>
          <p:cNvPr id="654" name="Shape 654"/>
          <p:cNvSpPr/>
          <p:nvPr/>
        </p:nvSpPr>
        <p:spPr>
          <a:xfrm>
            <a:off x="9805826" y="3254927"/>
            <a:ext cx="1559358"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flex-end;  </a:t>
            </a:r>
          </a:p>
        </p:txBody>
      </p:sp>
      <p:sp>
        <p:nvSpPr>
          <p:cNvPr id="655" name="Shape 655"/>
          <p:cNvSpPr/>
          <p:nvPr/>
        </p:nvSpPr>
        <p:spPr>
          <a:xfrm>
            <a:off x="7680041" y="3254927"/>
            <a:ext cx="21345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align-content:</a:t>
            </a:r>
          </a:p>
        </p:txBody>
      </p:sp>
      <p:pic>
        <p:nvPicPr>
          <p:cNvPr id="656" name="pasted-image.png"/>
          <p:cNvPicPr>
            <a:picLocks noChangeAspect="1"/>
          </p:cNvPicPr>
          <p:nvPr/>
        </p:nvPicPr>
        <p:blipFill>
          <a:blip r:embed="rId5">
            <a:extLst/>
          </a:blip>
          <a:stretch>
            <a:fillRect/>
          </a:stretch>
        </p:blipFill>
        <p:spPr>
          <a:xfrm>
            <a:off x="1262681" y="4892780"/>
            <a:ext cx="937066" cy="843099"/>
          </a:xfrm>
          <a:prstGeom prst="rect">
            <a:avLst/>
          </a:prstGeom>
          <a:ln w="12700">
            <a:miter lim="400000"/>
          </a:ln>
        </p:spPr>
      </p:pic>
      <p:pic>
        <p:nvPicPr>
          <p:cNvPr id="657" name="pasted-image.png"/>
          <p:cNvPicPr>
            <a:picLocks noChangeAspect="1"/>
          </p:cNvPicPr>
          <p:nvPr/>
        </p:nvPicPr>
        <p:blipFill>
          <a:blip r:embed="rId3">
            <a:extLst/>
          </a:blip>
          <a:stretch>
            <a:fillRect/>
          </a:stretch>
        </p:blipFill>
        <p:spPr>
          <a:xfrm>
            <a:off x="2474309" y="4908822"/>
            <a:ext cx="937067" cy="811014"/>
          </a:xfrm>
          <a:prstGeom prst="rect">
            <a:avLst/>
          </a:prstGeom>
          <a:ln w="12700">
            <a:miter lim="400000"/>
          </a:ln>
        </p:spPr>
      </p:pic>
      <p:sp>
        <p:nvSpPr>
          <p:cNvPr id="658" name="Shape 658"/>
          <p:cNvSpPr/>
          <p:nvPr/>
        </p:nvSpPr>
        <p:spPr>
          <a:xfrm>
            <a:off x="7713937" y="3788281"/>
            <a:ext cx="3665811" cy="2944247"/>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59" name="pasted-image.png"/>
          <p:cNvPicPr>
            <a:picLocks noChangeAspect="1"/>
          </p:cNvPicPr>
          <p:nvPr/>
        </p:nvPicPr>
        <p:blipFill>
          <a:blip r:embed="rId3">
            <a:extLst/>
          </a:blip>
          <a:stretch>
            <a:fillRect/>
          </a:stretch>
        </p:blipFill>
        <p:spPr>
          <a:xfrm>
            <a:off x="7866681" y="4809058"/>
            <a:ext cx="937066" cy="811015"/>
          </a:xfrm>
          <a:prstGeom prst="rect">
            <a:avLst/>
          </a:prstGeom>
          <a:ln w="12700">
            <a:miter lim="400000"/>
          </a:ln>
        </p:spPr>
      </p:pic>
      <p:pic>
        <p:nvPicPr>
          <p:cNvPr id="660" name="pasted-image.png"/>
          <p:cNvPicPr>
            <a:picLocks noChangeAspect="1"/>
          </p:cNvPicPr>
          <p:nvPr/>
        </p:nvPicPr>
        <p:blipFill>
          <a:blip r:embed="rId4">
            <a:extLst/>
          </a:blip>
          <a:stretch>
            <a:fillRect/>
          </a:stretch>
        </p:blipFill>
        <p:spPr>
          <a:xfrm>
            <a:off x="9078310" y="4804244"/>
            <a:ext cx="937066" cy="820643"/>
          </a:xfrm>
          <a:prstGeom prst="rect">
            <a:avLst/>
          </a:prstGeom>
          <a:ln w="12700">
            <a:miter lim="400000"/>
          </a:ln>
        </p:spPr>
      </p:pic>
      <p:pic>
        <p:nvPicPr>
          <p:cNvPr id="661" name="pasted-image.png"/>
          <p:cNvPicPr>
            <a:picLocks noChangeAspect="1"/>
          </p:cNvPicPr>
          <p:nvPr/>
        </p:nvPicPr>
        <p:blipFill>
          <a:blip r:embed="rId5">
            <a:extLst/>
          </a:blip>
          <a:stretch>
            <a:fillRect/>
          </a:stretch>
        </p:blipFill>
        <p:spPr>
          <a:xfrm>
            <a:off x="10289938" y="4793016"/>
            <a:ext cx="937066" cy="843099"/>
          </a:xfrm>
          <a:prstGeom prst="rect">
            <a:avLst/>
          </a:prstGeom>
          <a:ln w="12700">
            <a:miter lim="400000"/>
          </a:ln>
        </p:spPr>
      </p:pic>
      <p:pic>
        <p:nvPicPr>
          <p:cNvPr id="662" name="pasted-image.png"/>
          <p:cNvPicPr>
            <a:picLocks noChangeAspect="1"/>
          </p:cNvPicPr>
          <p:nvPr/>
        </p:nvPicPr>
        <p:blipFill>
          <a:blip r:embed="rId5">
            <a:extLst/>
          </a:blip>
          <a:stretch>
            <a:fillRect/>
          </a:stretch>
        </p:blipFill>
        <p:spPr>
          <a:xfrm>
            <a:off x="7866681" y="5778655"/>
            <a:ext cx="937066" cy="843099"/>
          </a:xfrm>
          <a:prstGeom prst="rect">
            <a:avLst/>
          </a:prstGeom>
          <a:ln w="12700">
            <a:miter lim="400000"/>
          </a:ln>
        </p:spPr>
      </p:pic>
      <p:pic>
        <p:nvPicPr>
          <p:cNvPr id="663" name="pasted-image.png"/>
          <p:cNvPicPr>
            <a:picLocks noChangeAspect="1"/>
          </p:cNvPicPr>
          <p:nvPr/>
        </p:nvPicPr>
        <p:blipFill>
          <a:blip r:embed="rId3">
            <a:extLst/>
          </a:blip>
          <a:stretch>
            <a:fillRect/>
          </a:stretch>
        </p:blipFill>
        <p:spPr>
          <a:xfrm>
            <a:off x="9078310" y="5794697"/>
            <a:ext cx="937066" cy="811014"/>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5" name="Shape 665"/>
          <p:cNvSpPr/>
          <p:nvPr>
            <p:ph type="body" idx="13"/>
          </p:nvPr>
        </p:nvSpPr>
        <p:spPr>
          <a:xfrm>
            <a:off x="850900" y="9296400"/>
            <a:ext cx="4336286" cy="304800"/>
          </a:xfrm>
          <a:prstGeom prst="rect">
            <a:avLst/>
          </a:prstGeom>
        </p:spPr>
        <p:txBody>
          <a:bodyPr/>
          <a:lstStyle/>
          <a:p>
            <a:pPr/>
            <a:r>
              <a:t>FLEXBOX</a:t>
            </a:r>
          </a:p>
        </p:txBody>
      </p:sp>
      <p:sp>
        <p:nvSpPr>
          <p:cNvPr id="666" name="Shape 66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7" name="Shape 667"/>
          <p:cNvSpPr/>
          <p:nvPr/>
        </p:nvSpPr>
        <p:spPr>
          <a:xfrm>
            <a:off x="1394777" y="3842206"/>
            <a:ext cx="3665811" cy="2944247"/>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68" name="pasted-image.png"/>
          <p:cNvPicPr>
            <a:picLocks noChangeAspect="1"/>
          </p:cNvPicPr>
          <p:nvPr/>
        </p:nvPicPr>
        <p:blipFill>
          <a:blip r:embed="rId3">
            <a:extLst/>
          </a:blip>
          <a:stretch>
            <a:fillRect/>
          </a:stretch>
        </p:blipFill>
        <p:spPr>
          <a:xfrm>
            <a:off x="1547521" y="3923183"/>
            <a:ext cx="937066" cy="811015"/>
          </a:xfrm>
          <a:prstGeom prst="rect">
            <a:avLst/>
          </a:prstGeom>
          <a:ln w="12700">
            <a:miter lim="400000"/>
          </a:ln>
        </p:spPr>
      </p:pic>
      <p:pic>
        <p:nvPicPr>
          <p:cNvPr id="669" name="pasted-image.png"/>
          <p:cNvPicPr>
            <a:picLocks noChangeAspect="1"/>
          </p:cNvPicPr>
          <p:nvPr/>
        </p:nvPicPr>
        <p:blipFill>
          <a:blip r:embed="rId4">
            <a:extLst/>
          </a:blip>
          <a:stretch>
            <a:fillRect/>
          </a:stretch>
        </p:blipFill>
        <p:spPr>
          <a:xfrm>
            <a:off x="2759149" y="3918369"/>
            <a:ext cx="937067" cy="820643"/>
          </a:xfrm>
          <a:prstGeom prst="rect">
            <a:avLst/>
          </a:prstGeom>
          <a:ln w="12700">
            <a:miter lim="400000"/>
          </a:ln>
        </p:spPr>
      </p:pic>
      <p:pic>
        <p:nvPicPr>
          <p:cNvPr id="670" name="pasted-image.png"/>
          <p:cNvPicPr>
            <a:picLocks noChangeAspect="1"/>
          </p:cNvPicPr>
          <p:nvPr/>
        </p:nvPicPr>
        <p:blipFill>
          <a:blip r:embed="rId5">
            <a:extLst/>
          </a:blip>
          <a:stretch>
            <a:fillRect/>
          </a:stretch>
        </p:blipFill>
        <p:spPr>
          <a:xfrm>
            <a:off x="3970778" y="3907141"/>
            <a:ext cx="937066" cy="843099"/>
          </a:xfrm>
          <a:prstGeom prst="rect">
            <a:avLst/>
          </a:prstGeom>
          <a:ln w="12700">
            <a:miter lim="400000"/>
          </a:ln>
        </p:spPr>
      </p:pic>
      <p:sp>
        <p:nvSpPr>
          <p:cNvPr id="671" name="Shape 671"/>
          <p:cNvSpPr/>
          <p:nvPr/>
        </p:nvSpPr>
        <p:spPr>
          <a:xfrm>
            <a:off x="2529742" y="-942"/>
            <a:ext cx="7760971" cy="1607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000"/>
            </a:pPr>
            <a:r>
              <a:t>А если несколько строк? </a:t>
            </a:r>
          </a:p>
          <a:p>
            <a:pPr>
              <a:defRPr sz="5000"/>
            </a:pPr>
            <a:r>
              <a:t>Как выравнивать?</a:t>
            </a:r>
          </a:p>
        </p:txBody>
      </p:sp>
      <p:sp>
        <p:nvSpPr>
          <p:cNvPr id="672" name="Shape 672"/>
          <p:cNvSpPr/>
          <p:nvPr/>
        </p:nvSpPr>
        <p:spPr>
          <a:xfrm>
            <a:off x="2967592" y="3200956"/>
            <a:ext cx="2445106"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space-between;</a:t>
            </a:r>
          </a:p>
        </p:txBody>
      </p:sp>
      <p:sp>
        <p:nvSpPr>
          <p:cNvPr id="673" name="Shape 673"/>
          <p:cNvSpPr/>
          <p:nvPr/>
        </p:nvSpPr>
        <p:spPr>
          <a:xfrm>
            <a:off x="840181" y="3200956"/>
            <a:ext cx="21345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align-content:</a:t>
            </a:r>
          </a:p>
        </p:txBody>
      </p:sp>
      <p:sp>
        <p:nvSpPr>
          <p:cNvPr id="674" name="Shape 674"/>
          <p:cNvSpPr/>
          <p:nvPr/>
        </p:nvSpPr>
        <p:spPr>
          <a:xfrm>
            <a:off x="9760415" y="3254927"/>
            <a:ext cx="2219860"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space-around;</a:t>
            </a:r>
          </a:p>
        </p:txBody>
      </p:sp>
      <p:sp>
        <p:nvSpPr>
          <p:cNvPr id="675" name="Shape 675"/>
          <p:cNvSpPr/>
          <p:nvPr/>
        </p:nvSpPr>
        <p:spPr>
          <a:xfrm>
            <a:off x="7641696" y="3254927"/>
            <a:ext cx="21345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align-content:</a:t>
            </a:r>
          </a:p>
        </p:txBody>
      </p:sp>
      <p:pic>
        <p:nvPicPr>
          <p:cNvPr id="676" name="pasted-image.png"/>
          <p:cNvPicPr>
            <a:picLocks noChangeAspect="1"/>
          </p:cNvPicPr>
          <p:nvPr/>
        </p:nvPicPr>
        <p:blipFill>
          <a:blip r:embed="rId5">
            <a:extLst/>
          </a:blip>
          <a:stretch>
            <a:fillRect/>
          </a:stretch>
        </p:blipFill>
        <p:spPr>
          <a:xfrm>
            <a:off x="1547521" y="5870680"/>
            <a:ext cx="937066" cy="843099"/>
          </a:xfrm>
          <a:prstGeom prst="rect">
            <a:avLst/>
          </a:prstGeom>
          <a:ln w="12700">
            <a:miter lim="400000"/>
          </a:ln>
        </p:spPr>
      </p:pic>
      <p:pic>
        <p:nvPicPr>
          <p:cNvPr id="677" name="pasted-image.png"/>
          <p:cNvPicPr>
            <a:picLocks noChangeAspect="1"/>
          </p:cNvPicPr>
          <p:nvPr/>
        </p:nvPicPr>
        <p:blipFill>
          <a:blip r:embed="rId3">
            <a:extLst/>
          </a:blip>
          <a:stretch>
            <a:fillRect/>
          </a:stretch>
        </p:blipFill>
        <p:spPr>
          <a:xfrm>
            <a:off x="2759149" y="5886722"/>
            <a:ext cx="937067" cy="811014"/>
          </a:xfrm>
          <a:prstGeom prst="rect">
            <a:avLst/>
          </a:prstGeom>
          <a:ln w="12700">
            <a:miter lim="400000"/>
          </a:ln>
        </p:spPr>
      </p:pic>
      <p:sp>
        <p:nvSpPr>
          <p:cNvPr id="678" name="Shape 678"/>
          <p:cNvSpPr/>
          <p:nvPr/>
        </p:nvSpPr>
        <p:spPr>
          <a:xfrm>
            <a:off x="7998777" y="3788281"/>
            <a:ext cx="3665811" cy="2944247"/>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79" name="pasted-image.png"/>
          <p:cNvPicPr>
            <a:picLocks noChangeAspect="1"/>
          </p:cNvPicPr>
          <p:nvPr/>
        </p:nvPicPr>
        <p:blipFill>
          <a:blip r:embed="rId3">
            <a:extLst/>
          </a:blip>
          <a:stretch>
            <a:fillRect/>
          </a:stretch>
        </p:blipFill>
        <p:spPr>
          <a:xfrm>
            <a:off x="8151521" y="4248235"/>
            <a:ext cx="937066" cy="811014"/>
          </a:xfrm>
          <a:prstGeom prst="rect">
            <a:avLst/>
          </a:prstGeom>
          <a:ln w="12700">
            <a:miter lim="400000"/>
          </a:ln>
        </p:spPr>
      </p:pic>
      <p:pic>
        <p:nvPicPr>
          <p:cNvPr id="680" name="pasted-image.png"/>
          <p:cNvPicPr>
            <a:picLocks noChangeAspect="1"/>
          </p:cNvPicPr>
          <p:nvPr/>
        </p:nvPicPr>
        <p:blipFill>
          <a:blip r:embed="rId4">
            <a:extLst/>
          </a:blip>
          <a:stretch>
            <a:fillRect/>
          </a:stretch>
        </p:blipFill>
        <p:spPr>
          <a:xfrm>
            <a:off x="9363150" y="4243421"/>
            <a:ext cx="937066" cy="820642"/>
          </a:xfrm>
          <a:prstGeom prst="rect">
            <a:avLst/>
          </a:prstGeom>
          <a:ln w="12700">
            <a:miter lim="400000"/>
          </a:ln>
        </p:spPr>
      </p:pic>
      <p:pic>
        <p:nvPicPr>
          <p:cNvPr id="681" name="pasted-image.png"/>
          <p:cNvPicPr>
            <a:picLocks noChangeAspect="1"/>
          </p:cNvPicPr>
          <p:nvPr/>
        </p:nvPicPr>
        <p:blipFill>
          <a:blip r:embed="rId5">
            <a:extLst/>
          </a:blip>
          <a:stretch>
            <a:fillRect/>
          </a:stretch>
        </p:blipFill>
        <p:spPr>
          <a:xfrm>
            <a:off x="10574778" y="4232193"/>
            <a:ext cx="937067" cy="843098"/>
          </a:xfrm>
          <a:prstGeom prst="rect">
            <a:avLst/>
          </a:prstGeom>
          <a:ln w="12700">
            <a:miter lim="400000"/>
          </a:ln>
        </p:spPr>
      </p:pic>
      <p:pic>
        <p:nvPicPr>
          <p:cNvPr id="682" name="pasted-image.png"/>
          <p:cNvPicPr>
            <a:picLocks noChangeAspect="1"/>
          </p:cNvPicPr>
          <p:nvPr/>
        </p:nvPicPr>
        <p:blipFill>
          <a:blip r:embed="rId5">
            <a:extLst/>
          </a:blip>
          <a:stretch>
            <a:fillRect/>
          </a:stretch>
        </p:blipFill>
        <p:spPr>
          <a:xfrm>
            <a:off x="8151521" y="5575455"/>
            <a:ext cx="937066" cy="843099"/>
          </a:xfrm>
          <a:prstGeom prst="rect">
            <a:avLst/>
          </a:prstGeom>
          <a:ln w="12700">
            <a:miter lim="400000"/>
          </a:ln>
        </p:spPr>
      </p:pic>
      <p:pic>
        <p:nvPicPr>
          <p:cNvPr id="683" name="pasted-image.png"/>
          <p:cNvPicPr>
            <a:picLocks noChangeAspect="1"/>
          </p:cNvPicPr>
          <p:nvPr/>
        </p:nvPicPr>
        <p:blipFill>
          <a:blip r:embed="rId3">
            <a:extLst/>
          </a:blip>
          <a:stretch>
            <a:fillRect/>
          </a:stretch>
        </p:blipFill>
        <p:spPr>
          <a:xfrm>
            <a:off x="9363150" y="5591497"/>
            <a:ext cx="937066" cy="811014"/>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5" name="Shape 685"/>
          <p:cNvSpPr/>
          <p:nvPr>
            <p:ph type="body" idx="13"/>
          </p:nvPr>
        </p:nvSpPr>
        <p:spPr>
          <a:xfrm>
            <a:off x="850900" y="9296400"/>
            <a:ext cx="4336286" cy="304800"/>
          </a:xfrm>
          <a:prstGeom prst="rect">
            <a:avLst/>
          </a:prstGeom>
        </p:spPr>
        <p:txBody>
          <a:bodyPr/>
          <a:lstStyle/>
          <a:p>
            <a:pPr/>
            <a:r>
              <a:t>FLEXBOX</a:t>
            </a:r>
          </a:p>
        </p:txBody>
      </p:sp>
      <p:sp>
        <p:nvSpPr>
          <p:cNvPr id="686" name="Shape 6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7" name="Shape 687"/>
          <p:cNvSpPr/>
          <p:nvPr/>
        </p:nvSpPr>
        <p:spPr>
          <a:xfrm>
            <a:off x="1109937" y="3842206"/>
            <a:ext cx="3665811" cy="2944247"/>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88" name="pasted-image.png"/>
          <p:cNvPicPr>
            <a:picLocks noChangeAspect="1"/>
          </p:cNvPicPr>
          <p:nvPr/>
        </p:nvPicPr>
        <p:blipFill>
          <a:blip r:embed="rId3">
            <a:extLst/>
          </a:blip>
          <a:stretch>
            <a:fillRect/>
          </a:stretch>
        </p:blipFill>
        <p:spPr>
          <a:xfrm>
            <a:off x="1262681" y="4361028"/>
            <a:ext cx="937066" cy="811015"/>
          </a:xfrm>
          <a:prstGeom prst="rect">
            <a:avLst/>
          </a:prstGeom>
          <a:ln w="12700">
            <a:miter lim="400000"/>
          </a:ln>
        </p:spPr>
      </p:pic>
      <p:pic>
        <p:nvPicPr>
          <p:cNvPr id="689" name="pasted-image.png"/>
          <p:cNvPicPr>
            <a:picLocks noChangeAspect="1"/>
          </p:cNvPicPr>
          <p:nvPr/>
        </p:nvPicPr>
        <p:blipFill>
          <a:blip r:embed="rId4">
            <a:extLst/>
          </a:blip>
          <a:stretch>
            <a:fillRect/>
          </a:stretch>
        </p:blipFill>
        <p:spPr>
          <a:xfrm>
            <a:off x="2474310" y="4356214"/>
            <a:ext cx="937066" cy="820643"/>
          </a:xfrm>
          <a:prstGeom prst="rect">
            <a:avLst/>
          </a:prstGeom>
          <a:ln w="12700">
            <a:miter lim="400000"/>
          </a:ln>
        </p:spPr>
      </p:pic>
      <p:pic>
        <p:nvPicPr>
          <p:cNvPr id="690" name="pasted-image.png"/>
          <p:cNvPicPr>
            <a:picLocks noChangeAspect="1"/>
          </p:cNvPicPr>
          <p:nvPr/>
        </p:nvPicPr>
        <p:blipFill>
          <a:blip r:embed="rId5">
            <a:extLst/>
          </a:blip>
          <a:stretch>
            <a:fillRect/>
          </a:stretch>
        </p:blipFill>
        <p:spPr>
          <a:xfrm>
            <a:off x="3685938" y="4344986"/>
            <a:ext cx="937066" cy="843099"/>
          </a:xfrm>
          <a:prstGeom prst="rect">
            <a:avLst/>
          </a:prstGeom>
          <a:ln w="12700">
            <a:miter lim="400000"/>
          </a:ln>
        </p:spPr>
      </p:pic>
      <p:sp>
        <p:nvSpPr>
          <p:cNvPr id="691" name="Shape 691"/>
          <p:cNvSpPr/>
          <p:nvPr/>
        </p:nvSpPr>
        <p:spPr>
          <a:xfrm>
            <a:off x="2529742" y="-942"/>
            <a:ext cx="7760971" cy="1607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5000"/>
            </a:pPr>
            <a:r>
              <a:t>А если несколько строк? </a:t>
            </a:r>
          </a:p>
          <a:p>
            <a:pPr>
              <a:defRPr sz="5000"/>
            </a:pPr>
            <a:r>
              <a:t>Как выравнивать?</a:t>
            </a:r>
          </a:p>
        </p:txBody>
      </p:sp>
      <p:sp>
        <p:nvSpPr>
          <p:cNvPr id="692" name="Shape 692"/>
          <p:cNvSpPr/>
          <p:nvPr/>
        </p:nvSpPr>
        <p:spPr>
          <a:xfrm>
            <a:off x="3452447" y="3238885"/>
            <a:ext cx="1130504" cy="461059"/>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center;</a:t>
            </a:r>
          </a:p>
        </p:txBody>
      </p:sp>
      <p:sp>
        <p:nvSpPr>
          <p:cNvPr id="693" name="Shape 693"/>
          <p:cNvSpPr/>
          <p:nvPr/>
        </p:nvSpPr>
        <p:spPr>
          <a:xfrm>
            <a:off x="1302735" y="3238885"/>
            <a:ext cx="213451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align-content:</a:t>
            </a:r>
          </a:p>
        </p:txBody>
      </p:sp>
      <p:sp>
        <p:nvSpPr>
          <p:cNvPr id="694" name="Shape 694"/>
          <p:cNvSpPr/>
          <p:nvPr/>
        </p:nvSpPr>
        <p:spPr>
          <a:xfrm>
            <a:off x="9911490" y="3238885"/>
            <a:ext cx="1221030" cy="461059"/>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stretch;</a:t>
            </a:r>
          </a:p>
        </p:txBody>
      </p:sp>
      <p:sp>
        <p:nvSpPr>
          <p:cNvPr id="695" name="Shape 695"/>
          <p:cNvSpPr/>
          <p:nvPr/>
        </p:nvSpPr>
        <p:spPr>
          <a:xfrm>
            <a:off x="7750556" y="3254927"/>
            <a:ext cx="21345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align-content:</a:t>
            </a:r>
          </a:p>
        </p:txBody>
      </p:sp>
      <p:pic>
        <p:nvPicPr>
          <p:cNvPr id="696" name="pasted-image.png"/>
          <p:cNvPicPr>
            <a:picLocks noChangeAspect="1"/>
          </p:cNvPicPr>
          <p:nvPr/>
        </p:nvPicPr>
        <p:blipFill>
          <a:blip r:embed="rId5">
            <a:extLst/>
          </a:blip>
          <a:stretch>
            <a:fillRect/>
          </a:stretch>
        </p:blipFill>
        <p:spPr>
          <a:xfrm>
            <a:off x="1262681" y="5440573"/>
            <a:ext cx="937066" cy="843099"/>
          </a:xfrm>
          <a:prstGeom prst="rect">
            <a:avLst/>
          </a:prstGeom>
          <a:ln w="12700">
            <a:miter lim="400000"/>
          </a:ln>
        </p:spPr>
      </p:pic>
      <p:pic>
        <p:nvPicPr>
          <p:cNvPr id="697" name="pasted-image.png"/>
          <p:cNvPicPr>
            <a:picLocks noChangeAspect="1"/>
          </p:cNvPicPr>
          <p:nvPr/>
        </p:nvPicPr>
        <p:blipFill>
          <a:blip r:embed="rId3">
            <a:extLst/>
          </a:blip>
          <a:stretch>
            <a:fillRect/>
          </a:stretch>
        </p:blipFill>
        <p:spPr>
          <a:xfrm>
            <a:off x="2474309" y="5440573"/>
            <a:ext cx="937066" cy="811015"/>
          </a:xfrm>
          <a:prstGeom prst="rect">
            <a:avLst/>
          </a:prstGeom>
          <a:ln w="12700">
            <a:miter lim="400000"/>
          </a:ln>
        </p:spPr>
      </p:pic>
      <p:sp>
        <p:nvSpPr>
          <p:cNvPr id="698" name="Shape 698"/>
          <p:cNvSpPr/>
          <p:nvPr/>
        </p:nvSpPr>
        <p:spPr>
          <a:xfrm>
            <a:off x="7811468" y="3909346"/>
            <a:ext cx="3665811" cy="2944247"/>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99" name="pasted-image.png"/>
          <p:cNvPicPr>
            <a:picLocks noChangeAspect="1"/>
          </p:cNvPicPr>
          <p:nvPr/>
        </p:nvPicPr>
        <p:blipFill>
          <a:blip r:embed="rId3">
            <a:extLst/>
          </a:blip>
          <a:stretch>
            <a:fillRect/>
          </a:stretch>
        </p:blipFill>
        <p:spPr>
          <a:xfrm>
            <a:off x="7804321" y="4212037"/>
            <a:ext cx="1221029" cy="1056780"/>
          </a:xfrm>
          <a:prstGeom prst="rect">
            <a:avLst/>
          </a:prstGeom>
          <a:ln w="12700">
            <a:miter lim="400000"/>
          </a:ln>
        </p:spPr>
      </p:pic>
      <p:pic>
        <p:nvPicPr>
          <p:cNvPr id="700" name="pasted-image.png"/>
          <p:cNvPicPr>
            <a:picLocks noChangeAspect="1"/>
          </p:cNvPicPr>
          <p:nvPr/>
        </p:nvPicPr>
        <p:blipFill>
          <a:blip r:embed="rId4">
            <a:extLst/>
          </a:blip>
          <a:stretch>
            <a:fillRect/>
          </a:stretch>
        </p:blipFill>
        <p:spPr>
          <a:xfrm>
            <a:off x="9054049" y="4222447"/>
            <a:ext cx="1182929" cy="1035960"/>
          </a:xfrm>
          <a:prstGeom prst="rect">
            <a:avLst/>
          </a:prstGeom>
          <a:ln w="12700">
            <a:miter lim="400000"/>
          </a:ln>
        </p:spPr>
      </p:pic>
      <p:pic>
        <p:nvPicPr>
          <p:cNvPr id="701" name="pasted-image.png"/>
          <p:cNvPicPr>
            <a:picLocks noChangeAspect="1"/>
          </p:cNvPicPr>
          <p:nvPr/>
        </p:nvPicPr>
        <p:blipFill>
          <a:blip r:embed="rId5">
            <a:extLst/>
          </a:blip>
          <a:stretch>
            <a:fillRect/>
          </a:stretch>
        </p:blipFill>
        <p:spPr>
          <a:xfrm>
            <a:off x="7853981" y="5518124"/>
            <a:ext cx="1221030" cy="1098587"/>
          </a:xfrm>
          <a:prstGeom prst="rect">
            <a:avLst/>
          </a:prstGeom>
          <a:ln w="12700">
            <a:miter lim="400000"/>
          </a:ln>
        </p:spPr>
      </p:pic>
      <p:pic>
        <p:nvPicPr>
          <p:cNvPr id="702" name="pasted-image.png"/>
          <p:cNvPicPr>
            <a:picLocks noChangeAspect="1"/>
          </p:cNvPicPr>
          <p:nvPr/>
        </p:nvPicPr>
        <p:blipFill>
          <a:blip r:embed="rId3">
            <a:extLst/>
          </a:blip>
          <a:stretch>
            <a:fillRect/>
          </a:stretch>
        </p:blipFill>
        <p:spPr>
          <a:xfrm>
            <a:off x="9065609" y="5518124"/>
            <a:ext cx="1269335" cy="1098587"/>
          </a:xfrm>
          <a:prstGeom prst="rect">
            <a:avLst/>
          </a:prstGeom>
          <a:ln w="12700">
            <a:miter lim="400000"/>
          </a:ln>
        </p:spPr>
      </p:pic>
      <p:pic>
        <p:nvPicPr>
          <p:cNvPr id="703" name="pasted-image.png"/>
          <p:cNvPicPr>
            <a:picLocks noChangeAspect="1"/>
          </p:cNvPicPr>
          <p:nvPr/>
        </p:nvPicPr>
        <p:blipFill>
          <a:blip r:embed="rId5">
            <a:extLst/>
          </a:blip>
          <a:stretch>
            <a:fillRect/>
          </a:stretch>
        </p:blipFill>
        <p:spPr>
          <a:xfrm>
            <a:off x="10263397" y="4222447"/>
            <a:ext cx="1221030" cy="1098587"/>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5" name="Shape 705"/>
          <p:cNvSpPr/>
          <p:nvPr>
            <p:ph type="body" idx="13"/>
          </p:nvPr>
        </p:nvSpPr>
        <p:spPr>
          <a:xfrm>
            <a:off x="850900" y="9296400"/>
            <a:ext cx="4336286" cy="304800"/>
          </a:xfrm>
          <a:prstGeom prst="rect">
            <a:avLst/>
          </a:prstGeom>
        </p:spPr>
        <p:txBody>
          <a:bodyPr/>
          <a:lstStyle/>
          <a:p>
            <a:pPr/>
            <a:r>
              <a:t>FLEXBOX</a:t>
            </a:r>
          </a:p>
        </p:txBody>
      </p:sp>
      <p:sp>
        <p:nvSpPr>
          <p:cNvPr id="706" name="Shape 70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7" name="Shape 707"/>
          <p:cNvSpPr/>
          <p:nvPr/>
        </p:nvSpPr>
        <p:spPr>
          <a:xfrm>
            <a:off x="4577322" y="2813506"/>
            <a:ext cx="3665811" cy="144226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708" name="pasted-image.png"/>
          <p:cNvPicPr>
            <a:picLocks noChangeAspect="1"/>
          </p:cNvPicPr>
          <p:nvPr/>
        </p:nvPicPr>
        <p:blipFill>
          <a:blip r:embed="rId3">
            <a:extLst/>
          </a:blip>
          <a:stretch>
            <a:fillRect/>
          </a:stretch>
        </p:blipFill>
        <p:spPr>
          <a:xfrm>
            <a:off x="4730066" y="3129129"/>
            <a:ext cx="937066" cy="811014"/>
          </a:xfrm>
          <a:prstGeom prst="rect">
            <a:avLst/>
          </a:prstGeom>
          <a:ln w="12700">
            <a:miter lim="400000"/>
          </a:ln>
        </p:spPr>
      </p:pic>
      <p:pic>
        <p:nvPicPr>
          <p:cNvPr id="709" name="pasted-image.png"/>
          <p:cNvPicPr>
            <a:picLocks noChangeAspect="1"/>
          </p:cNvPicPr>
          <p:nvPr/>
        </p:nvPicPr>
        <p:blipFill>
          <a:blip r:embed="rId4">
            <a:extLst/>
          </a:blip>
          <a:stretch>
            <a:fillRect/>
          </a:stretch>
        </p:blipFill>
        <p:spPr>
          <a:xfrm>
            <a:off x="5941695" y="3124315"/>
            <a:ext cx="937066" cy="820643"/>
          </a:xfrm>
          <a:prstGeom prst="rect">
            <a:avLst/>
          </a:prstGeom>
          <a:ln w="12700">
            <a:miter lim="400000"/>
          </a:ln>
        </p:spPr>
      </p:pic>
      <p:pic>
        <p:nvPicPr>
          <p:cNvPr id="710" name="pasted-image.png"/>
          <p:cNvPicPr>
            <a:picLocks noChangeAspect="1"/>
          </p:cNvPicPr>
          <p:nvPr/>
        </p:nvPicPr>
        <p:blipFill>
          <a:blip r:embed="rId5">
            <a:extLst/>
          </a:blip>
          <a:stretch>
            <a:fillRect/>
          </a:stretch>
        </p:blipFill>
        <p:spPr>
          <a:xfrm>
            <a:off x="7153323" y="3113087"/>
            <a:ext cx="937066" cy="843098"/>
          </a:xfrm>
          <a:prstGeom prst="rect">
            <a:avLst/>
          </a:prstGeom>
          <a:ln w="12700">
            <a:miter lim="400000"/>
          </a:ln>
        </p:spPr>
      </p:pic>
      <p:sp>
        <p:nvSpPr>
          <p:cNvPr id="711" name="Shape 711"/>
          <p:cNvSpPr/>
          <p:nvPr/>
        </p:nvSpPr>
        <p:spPr>
          <a:xfrm>
            <a:off x="5315614" y="293000"/>
            <a:ext cx="2189227" cy="10192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000">
                <a:latin typeface="Helvetica Neue"/>
                <a:ea typeface="Helvetica Neue"/>
                <a:cs typeface="Helvetica Neue"/>
                <a:sym typeface="Helvetica Neue"/>
              </a:defRPr>
            </a:lvl1pPr>
          </a:lstStyle>
          <a:p>
            <a:pPr/>
            <a:r>
              <a:t>Order</a:t>
            </a:r>
          </a:p>
        </p:txBody>
      </p:sp>
      <p:sp>
        <p:nvSpPr>
          <p:cNvPr id="712" name="Shape 712"/>
          <p:cNvSpPr/>
          <p:nvPr/>
        </p:nvSpPr>
        <p:spPr>
          <a:xfrm>
            <a:off x="5670126" y="2210185"/>
            <a:ext cx="2453641" cy="461059"/>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&lt;целое число&gt;;</a:t>
            </a:r>
          </a:p>
        </p:txBody>
      </p:sp>
      <p:sp>
        <p:nvSpPr>
          <p:cNvPr id="713" name="Shape 713"/>
          <p:cNvSpPr/>
          <p:nvPr/>
        </p:nvSpPr>
        <p:spPr>
          <a:xfrm>
            <a:off x="4696688" y="2210185"/>
            <a:ext cx="97810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order:</a:t>
            </a:r>
          </a:p>
        </p:txBody>
      </p:sp>
      <p:sp>
        <p:nvSpPr>
          <p:cNvPr id="714" name="Shape 714"/>
          <p:cNvSpPr/>
          <p:nvPr/>
        </p:nvSpPr>
        <p:spPr>
          <a:xfrm>
            <a:off x="4675844" y="6128952"/>
            <a:ext cx="3665812" cy="144226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715" name="pasted-image.png"/>
          <p:cNvPicPr>
            <a:picLocks noChangeAspect="1"/>
          </p:cNvPicPr>
          <p:nvPr/>
        </p:nvPicPr>
        <p:blipFill>
          <a:blip r:embed="rId3">
            <a:extLst/>
          </a:blip>
          <a:stretch>
            <a:fillRect/>
          </a:stretch>
        </p:blipFill>
        <p:spPr>
          <a:xfrm>
            <a:off x="4828588" y="6444575"/>
            <a:ext cx="937066" cy="811014"/>
          </a:xfrm>
          <a:prstGeom prst="rect">
            <a:avLst/>
          </a:prstGeom>
          <a:ln w="12700">
            <a:miter lim="400000"/>
          </a:ln>
        </p:spPr>
      </p:pic>
      <p:pic>
        <p:nvPicPr>
          <p:cNvPr id="716" name="pasted-image.png"/>
          <p:cNvPicPr>
            <a:picLocks noChangeAspect="1"/>
          </p:cNvPicPr>
          <p:nvPr/>
        </p:nvPicPr>
        <p:blipFill>
          <a:blip r:embed="rId4">
            <a:extLst/>
          </a:blip>
          <a:stretch>
            <a:fillRect/>
          </a:stretch>
        </p:blipFill>
        <p:spPr>
          <a:xfrm>
            <a:off x="7153323" y="6439760"/>
            <a:ext cx="937066" cy="820643"/>
          </a:xfrm>
          <a:prstGeom prst="rect">
            <a:avLst/>
          </a:prstGeom>
          <a:ln w="12700">
            <a:miter lim="400000"/>
          </a:ln>
        </p:spPr>
      </p:pic>
      <p:pic>
        <p:nvPicPr>
          <p:cNvPr id="717" name="pasted-image.png"/>
          <p:cNvPicPr>
            <a:picLocks noChangeAspect="1"/>
          </p:cNvPicPr>
          <p:nvPr/>
        </p:nvPicPr>
        <p:blipFill>
          <a:blip r:embed="rId5">
            <a:extLst/>
          </a:blip>
          <a:stretch>
            <a:fillRect/>
          </a:stretch>
        </p:blipFill>
        <p:spPr>
          <a:xfrm>
            <a:off x="6040217" y="6444575"/>
            <a:ext cx="937066" cy="843099"/>
          </a:xfrm>
          <a:prstGeom prst="rect">
            <a:avLst/>
          </a:prstGeom>
          <a:ln w="12700">
            <a:miter lim="400000"/>
          </a:ln>
        </p:spPr>
      </p:pic>
      <p:sp>
        <p:nvSpPr>
          <p:cNvPr id="718" name="Shape 718"/>
          <p:cNvSpPr/>
          <p:nvPr/>
        </p:nvSpPr>
        <p:spPr>
          <a:xfrm>
            <a:off x="5768648" y="5525631"/>
            <a:ext cx="2453641" cy="461060"/>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solidFill>
                  <a:srgbClr val="FFFFFF"/>
                </a:solidFill>
                <a:latin typeface="Helvetica Neue"/>
                <a:ea typeface="Helvetica Neue"/>
                <a:cs typeface="Helvetica Neue"/>
                <a:sym typeface="Helvetica Neue"/>
              </a:defRPr>
            </a:lvl1pPr>
          </a:lstStyle>
          <a:p>
            <a:pPr/>
            <a:r>
              <a:t>&lt;целое число&gt;;</a:t>
            </a:r>
          </a:p>
        </p:txBody>
      </p:sp>
      <p:sp>
        <p:nvSpPr>
          <p:cNvPr id="719" name="Shape 719"/>
          <p:cNvSpPr/>
          <p:nvPr/>
        </p:nvSpPr>
        <p:spPr>
          <a:xfrm>
            <a:off x="4795211" y="5525631"/>
            <a:ext cx="97810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atin typeface="Helvetica Neue"/>
                <a:ea typeface="Helvetica Neue"/>
                <a:cs typeface="Helvetica Neue"/>
                <a:sym typeface="Helvetica Neue"/>
              </a:defRPr>
            </a:lvl1pPr>
          </a:lstStyle>
          <a:p>
            <a:pPr/>
            <a:r>
              <a:t>order:</a:t>
            </a:r>
          </a:p>
        </p:txBody>
      </p:sp>
      <p:sp>
        <p:nvSpPr>
          <p:cNvPr id="720" name="Shape 720"/>
          <p:cNvSpPr/>
          <p:nvPr/>
        </p:nvSpPr>
        <p:spPr>
          <a:xfrm>
            <a:off x="5210251" y="8014451"/>
            <a:ext cx="1517498"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800">
                <a:latin typeface="Helvetica Neue"/>
                <a:ea typeface="Helvetica Neue"/>
                <a:cs typeface="Helvetica Neue"/>
                <a:sym typeface="Helvetica Neue"/>
              </a:defRPr>
            </a:lvl1pPr>
          </a:lstStyle>
          <a:p>
            <a:pPr/>
            <a:r>
              <a:t>order: 1;</a:t>
            </a:r>
          </a:p>
        </p:txBody>
      </p:sp>
      <p:sp>
        <p:nvSpPr>
          <p:cNvPr id="721" name="Shape 721"/>
          <p:cNvSpPr/>
          <p:nvPr/>
        </p:nvSpPr>
        <p:spPr>
          <a:xfrm>
            <a:off x="7548907" y="8014451"/>
            <a:ext cx="1517499"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800">
                <a:latin typeface="Helvetica Neue"/>
                <a:ea typeface="Helvetica Neue"/>
                <a:cs typeface="Helvetica Neue"/>
                <a:sym typeface="Helvetica Neue"/>
              </a:defRPr>
            </a:lvl1pPr>
          </a:lstStyle>
          <a:p>
            <a:pPr/>
            <a:r>
              <a:t>order: 2;</a:t>
            </a:r>
          </a:p>
        </p:txBody>
      </p:sp>
      <p:sp>
        <p:nvSpPr>
          <p:cNvPr id="722" name="Shape 722"/>
          <p:cNvSpPr/>
          <p:nvPr/>
        </p:nvSpPr>
        <p:spPr>
          <a:xfrm flipH="1" flipV="1">
            <a:off x="7750712" y="7334328"/>
            <a:ext cx="556130" cy="803546"/>
          </a:xfrm>
          <a:prstGeom prst="line">
            <a:avLst/>
          </a:prstGeom>
          <a:ln w="38100">
            <a:solidFill>
              <a:srgbClr val="000000"/>
            </a:solidFill>
            <a:miter lim="400000"/>
            <a:tailEnd type="triangle"/>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3" name="Shape 723"/>
          <p:cNvSpPr/>
          <p:nvPr/>
        </p:nvSpPr>
        <p:spPr>
          <a:xfrm flipV="1">
            <a:off x="6005165" y="7334328"/>
            <a:ext cx="437448" cy="804407"/>
          </a:xfrm>
          <a:prstGeom prst="line">
            <a:avLst/>
          </a:prstGeom>
          <a:ln w="38100">
            <a:solidFill>
              <a:srgbClr val="000000"/>
            </a:solidFill>
            <a:miter lim="400000"/>
            <a:tailEnd type="triangle"/>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 name="Shape 725"/>
          <p:cNvSpPr/>
          <p:nvPr>
            <p:ph type="body" idx="15"/>
          </p:nvPr>
        </p:nvSpPr>
        <p:spPr>
          <a:xfrm>
            <a:off x="850900" y="9296400"/>
            <a:ext cx="4336286" cy="304800"/>
          </a:xfrm>
          <a:prstGeom prst="rect">
            <a:avLst/>
          </a:prstGeom>
        </p:spPr>
        <p:txBody>
          <a:bodyPr/>
          <a:lstStyle/>
          <a:p>
            <a:pPr/>
            <a:r>
              <a:t>FLEXBOX</a:t>
            </a:r>
          </a:p>
        </p:txBody>
      </p:sp>
      <p:sp>
        <p:nvSpPr>
          <p:cNvPr id="726" name="Shape 726"/>
          <p:cNvSpPr/>
          <p:nvPr>
            <p:ph type="title"/>
          </p:nvPr>
        </p:nvSpPr>
        <p:spPr>
          <a:xfrm>
            <a:off x="1663700" y="948977"/>
            <a:ext cx="9972378" cy="7583390"/>
          </a:xfrm>
          <a:prstGeom prst="rect">
            <a:avLst/>
          </a:prstGeom>
        </p:spPr>
        <p:txBody>
          <a:bodyPr/>
          <a:lstStyle/>
          <a:p>
            <a:pPr>
              <a:defRPr b="1" sz="6800">
                <a:latin typeface="Helvetica Neue"/>
                <a:ea typeface="Helvetica Neue"/>
                <a:cs typeface="Helvetica Neue"/>
                <a:sym typeface="Helvetica Neue"/>
              </a:defRPr>
            </a:pPr>
            <a:r>
              <a:t>Вопросы?</a:t>
            </a:r>
          </a:p>
          <a:p>
            <a:pPr>
              <a:defRPr sz="4800"/>
            </a:pPr>
          </a:p>
          <a:p>
            <a:pPr>
              <a:defRPr sz="4800"/>
            </a:pPr>
          </a:p>
          <a:p>
            <a:pPr>
              <a:defRPr sz="4000"/>
            </a:pPr>
            <a:r>
              <a:t>Связь со мной</a:t>
            </a:r>
          </a:p>
          <a:p>
            <a:pPr>
              <a:defRPr sz="3000"/>
            </a:pPr>
            <a:r>
              <a:rPr u="sng">
                <a:hlinkClick r:id="rId2" invalidUrl="" action="" tgtFrame="" tooltip="" history="1" highlightClick="0" endSnd="0"/>
              </a:rPr>
              <a:t>vk.com/al.ulianov</a:t>
            </a:r>
          </a:p>
          <a:p>
            <a:pPr>
              <a:defRPr sz="4800"/>
            </a:pPr>
          </a:p>
          <a:p>
            <a:pPr>
              <a:defRPr sz="4000"/>
            </a:pPr>
            <a:r>
              <a:t>Общие вопросы</a:t>
            </a:r>
          </a:p>
          <a:p>
            <a:pPr>
              <a:defRPr sz="3000" u="sng"/>
            </a:pPr>
            <a:r>
              <a:t>edu@weblime.ru</a:t>
            </a:r>
          </a:p>
          <a:p>
            <a:pPr>
              <a:defRPr sz="4800"/>
            </a:pPr>
          </a:p>
          <a:p>
            <a:pPr>
              <a:defRPr sz="4000"/>
            </a:pPr>
            <a:r>
              <a:t>Наша группа</a:t>
            </a:r>
          </a:p>
          <a:p>
            <a:pPr>
              <a:defRPr sz="3000" u="sng"/>
            </a:pPr>
            <a:r>
              <a:t>vk.com/frontdays</a:t>
            </a:r>
          </a:p>
        </p:txBody>
      </p:sp>
      <p:sp>
        <p:nvSpPr>
          <p:cNvPr id="727" name="Shape 72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body" idx="15"/>
          </p:nvPr>
        </p:nvSpPr>
        <p:spPr>
          <a:xfrm>
            <a:off x="850900" y="9296400"/>
            <a:ext cx="4336286" cy="304800"/>
          </a:xfrm>
          <a:prstGeom prst="rect">
            <a:avLst/>
          </a:prstGeom>
        </p:spPr>
        <p:txBody>
          <a:bodyPr/>
          <a:lstStyle/>
          <a:p>
            <a:pPr/>
            <a:r>
              <a:t>FLEXBOX</a:t>
            </a:r>
          </a:p>
        </p:txBody>
      </p:sp>
      <p:sp>
        <p:nvSpPr>
          <p:cNvPr id="416" name="Shape 416"/>
          <p:cNvSpPr/>
          <p:nvPr>
            <p:ph type="title"/>
          </p:nvPr>
        </p:nvSpPr>
        <p:spPr>
          <a:xfrm>
            <a:off x="1663700" y="948977"/>
            <a:ext cx="9677400" cy="6998396"/>
          </a:xfrm>
          <a:prstGeom prst="rect">
            <a:avLst/>
          </a:prstGeom>
        </p:spPr>
        <p:txBody>
          <a:bodyPr/>
          <a:lstStyle/>
          <a:p>
            <a:pPr>
              <a:defRPr sz="6100"/>
            </a:pPr>
            <a:r>
              <a:t>Первая система раскладки, которая </a:t>
            </a:r>
            <a:r>
              <a:rPr b="1">
                <a:latin typeface="Helvetica Neue"/>
                <a:ea typeface="Helvetica Neue"/>
                <a:cs typeface="Helvetica Neue"/>
                <a:sym typeface="Helvetica Neue"/>
              </a:rPr>
              <a:t>не хак</a:t>
            </a:r>
          </a:p>
        </p:txBody>
      </p:sp>
      <p:sp>
        <p:nvSpPr>
          <p:cNvPr id="417" name="Shape 417"/>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body" idx="13"/>
          </p:nvPr>
        </p:nvSpPr>
        <p:spPr>
          <a:xfrm>
            <a:off x="850900" y="9296400"/>
            <a:ext cx="4336286" cy="304800"/>
          </a:xfrm>
          <a:prstGeom prst="rect">
            <a:avLst/>
          </a:prstGeom>
        </p:spPr>
        <p:txBody>
          <a:bodyPr/>
          <a:lstStyle/>
          <a:p>
            <a:pPr/>
            <a:r>
              <a:t>FLEXBOX</a:t>
            </a:r>
          </a:p>
        </p:txBody>
      </p:sp>
      <p:sp>
        <p:nvSpPr>
          <p:cNvPr id="420" name="Shape 420"/>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1" name="pasted-image.png"/>
          <p:cNvPicPr>
            <a:picLocks noChangeAspect="1"/>
          </p:cNvPicPr>
          <p:nvPr/>
        </p:nvPicPr>
        <p:blipFill>
          <a:blip r:embed="rId2">
            <a:extLst/>
          </a:blip>
          <a:stretch>
            <a:fillRect/>
          </a:stretch>
        </p:blipFill>
        <p:spPr>
          <a:xfrm>
            <a:off x="-69850" y="-571500"/>
            <a:ext cx="13144500" cy="9738752"/>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body" idx="15"/>
          </p:nvPr>
        </p:nvSpPr>
        <p:spPr>
          <a:xfrm>
            <a:off x="850900" y="9296400"/>
            <a:ext cx="4336286" cy="304800"/>
          </a:xfrm>
          <a:prstGeom prst="rect">
            <a:avLst/>
          </a:prstGeom>
        </p:spPr>
        <p:txBody>
          <a:bodyPr/>
          <a:lstStyle/>
          <a:p>
            <a:pPr/>
            <a:r>
              <a:t>FLEXBOX</a:t>
            </a:r>
          </a:p>
        </p:txBody>
      </p:sp>
      <p:sp>
        <p:nvSpPr>
          <p:cNvPr id="424" name="Shape 424"/>
          <p:cNvSpPr/>
          <p:nvPr>
            <p:ph type="title"/>
          </p:nvPr>
        </p:nvSpPr>
        <p:spPr>
          <a:xfrm>
            <a:off x="1663700" y="948977"/>
            <a:ext cx="9677400" cy="6998396"/>
          </a:xfrm>
          <a:prstGeom prst="rect">
            <a:avLst/>
          </a:prstGeom>
        </p:spPr>
        <p:txBody>
          <a:bodyPr/>
          <a:lstStyle>
            <a:lvl1pPr>
              <a:defRPr b="1" sz="16700">
                <a:latin typeface="Helvetica Neue"/>
                <a:ea typeface="Helvetica Neue"/>
                <a:cs typeface="Helvetica Neue"/>
                <a:sym typeface="Helvetica Neue"/>
              </a:defRPr>
            </a:lvl1pPr>
          </a:lstStyle>
          <a:p>
            <a:pPr/>
            <a:r>
              <a:t>ОСИ!</a:t>
            </a:r>
          </a:p>
        </p:txBody>
      </p:sp>
      <p:sp>
        <p:nvSpPr>
          <p:cNvPr id="425" name="Shape 425"/>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body" idx="13"/>
          </p:nvPr>
        </p:nvSpPr>
        <p:spPr>
          <a:xfrm>
            <a:off x="850900" y="9296400"/>
            <a:ext cx="4336286" cy="304800"/>
          </a:xfrm>
          <a:prstGeom prst="rect">
            <a:avLst/>
          </a:prstGeom>
        </p:spPr>
        <p:txBody>
          <a:bodyPr/>
          <a:lstStyle/>
          <a:p>
            <a:pPr/>
            <a:r>
              <a:t>FLEXBOX</a:t>
            </a:r>
          </a:p>
        </p:txBody>
      </p:sp>
      <p:sp>
        <p:nvSpPr>
          <p:cNvPr id="428" name="Shape 428"/>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9" name="Shape 429"/>
          <p:cNvSpPr/>
          <p:nvPr/>
        </p:nvSpPr>
        <p:spPr>
          <a:xfrm>
            <a:off x="2014090" y="2675433"/>
            <a:ext cx="8976620" cy="332353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430" name="pasted-image.png"/>
          <p:cNvPicPr>
            <a:picLocks noChangeAspect="1"/>
          </p:cNvPicPr>
          <p:nvPr/>
        </p:nvPicPr>
        <p:blipFill>
          <a:blip r:embed="rId3">
            <a:extLst/>
          </a:blip>
          <a:stretch>
            <a:fillRect/>
          </a:stretch>
        </p:blipFill>
        <p:spPr>
          <a:xfrm>
            <a:off x="2480071" y="3402533"/>
            <a:ext cx="2274139" cy="1968227"/>
          </a:xfrm>
          <a:prstGeom prst="rect">
            <a:avLst/>
          </a:prstGeom>
          <a:ln w="12700">
            <a:miter lim="400000"/>
          </a:ln>
        </p:spPr>
      </p:pic>
      <p:pic>
        <p:nvPicPr>
          <p:cNvPr id="431" name="pasted-image.png"/>
          <p:cNvPicPr>
            <a:picLocks noChangeAspect="1"/>
          </p:cNvPicPr>
          <p:nvPr/>
        </p:nvPicPr>
        <p:blipFill>
          <a:blip r:embed="rId4">
            <a:extLst/>
          </a:blip>
          <a:stretch>
            <a:fillRect/>
          </a:stretch>
        </p:blipFill>
        <p:spPr>
          <a:xfrm>
            <a:off x="5420540" y="3390849"/>
            <a:ext cx="2274140" cy="1991595"/>
          </a:xfrm>
          <a:prstGeom prst="rect">
            <a:avLst/>
          </a:prstGeom>
          <a:ln w="12700">
            <a:miter lim="400000"/>
          </a:ln>
        </p:spPr>
      </p:pic>
      <p:pic>
        <p:nvPicPr>
          <p:cNvPr id="432" name="pasted-image.png"/>
          <p:cNvPicPr>
            <a:picLocks noChangeAspect="1"/>
          </p:cNvPicPr>
          <p:nvPr/>
        </p:nvPicPr>
        <p:blipFill>
          <a:blip r:embed="rId5">
            <a:extLst/>
          </a:blip>
          <a:stretch>
            <a:fillRect/>
          </a:stretch>
        </p:blipFill>
        <p:spPr>
          <a:xfrm>
            <a:off x="8361009" y="3363601"/>
            <a:ext cx="2274140" cy="2046092"/>
          </a:xfrm>
          <a:prstGeom prst="rect">
            <a:avLst/>
          </a:prstGeom>
          <a:ln w="12700">
            <a:miter lim="400000"/>
          </a:ln>
        </p:spPr>
      </p:pic>
      <p:sp>
        <p:nvSpPr>
          <p:cNvPr id="433" name="Shape 433"/>
          <p:cNvSpPr/>
          <p:nvPr/>
        </p:nvSpPr>
        <p:spPr>
          <a:xfrm>
            <a:off x="2011633" y="4337198"/>
            <a:ext cx="9958940" cy="1"/>
          </a:xfrm>
          <a:prstGeom prst="line">
            <a:avLst/>
          </a:prstGeom>
          <a:ln w="101600">
            <a:solidFill>
              <a:srgbClr val="000000"/>
            </a:solidFill>
            <a:miter lim="400000"/>
            <a:tailEnd type="triangle"/>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 name="Shape 434"/>
          <p:cNvSpPr/>
          <p:nvPr/>
        </p:nvSpPr>
        <p:spPr>
          <a:xfrm>
            <a:off x="4924742" y="1929575"/>
            <a:ext cx="3168016"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atin typeface="Helvetica Neue"/>
                <a:ea typeface="Helvetica Neue"/>
                <a:cs typeface="Helvetica Neue"/>
                <a:sym typeface="Helvetica Neue"/>
              </a:defRPr>
            </a:lvl1pPr>
          </a:lstStyle>
          <a:p>
            <a:pPr/>
            <a:r>
              <a:t>Поперечная ось</a:t>
            </a:r>
          </a:p>
        </p:txBody>
      </p:sp>
      <p:sp>
        <p:nvSpPr>
          <p:cNvPr id="435" name="Shape 435"/>
          <p:cNvSpPr/>
          <p:nvPr/>
        </p:nvSpPr>
        <p:spPr>
          <a:xfrm>
            <a:off x="191325" y="3734410"/>
            <a:ext cx="1877950" cy="9385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1" sz="3000">
                <a:latin typeface="Helvetica Neue"/>
                <a:ea typeface="Helvetica Neue"/>
                <a:cs typeface="Helvetica Neue"/>
                <a:sym typeface="Helvetica Neue"/>
              </a:defRPr>
            </a:pPr>
            <a:r>
              <a:t>Главная </a:t>
            </a:r>
          </a:p>
          <a:p>
            <a:pPr>
              <a:lnSpc>
                <a:spcPct val="80000"/>
              </a:lnSpc>
              <a:defRPr b="1" sz="3000">
                <a:latin typeface="Helvetica Neue"/>
                <a:ea typeface="Helvetica Neue"/>
                <a:cs typeface="Helvetica Neue"/>
                <a:sym typeface="Helvetica Neue"/>
              </a:defRPr>
            </a:pPr>
            <a:r>
              <a:t>ось</a:t>
            </a:r>
          </a:p>
        </p:txBody>
      </p:sp>
      <p:sp>
        <p:nvSpPr>
          <p:cNvPr id="436" name="Shape 436"/>
          <p:cNvSpPr/>
          <p:nvPr/>
        </p:nvSpPr>
        <p:spPr>
          <a:xfrm flipH="1">
            <a:off x="6557610" y="2485746"/>
            <a:ext cx="1" cy="4457274"/>
          </a:xfrm>
          <a:prstGeom prst="line">
            <a:avLst/>
          </a:prstGeom>
          <a:ln w="101600" cap="rnd">
            <a:solidFill>
              <a:srgbClr val="000000"/>
            </a:solidFill>
            <a:custDash>
              <a:ds d="100000" sp="200000"/>
            </a:custDash>
            <a:miter lim="400000"/>
            <a:tailEnd type="triangle"/>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body" idx="13"/>
          </p:nvPr>
        </p:nvSpPr>
        <p:spPr>
          <a:xfrm>
            <a:off x="850900" y="9296400"/>
            <a:ext cx="4336286" cy="304800"/>
          </a:xfrm>
          <a:prstGeom prst="rect">
            <a:avLst/>
          </a:prstGeom>
        </p:spPr>
        <p:txBody>
          <a:bodyPr/>
          <a:lstStyle/>
          <a:p>
            <a:pPr/>
            <a:r>
              <a:t>FLEXBOX</a:t>
            </a:r>
          </a:p>
        </p:txBody>
      </p:sp>
      <p:sp>
        <p:nvSpPr>
          <p:cNvPr id="439" name="Shape 439"/>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0" name="Shape 440"/>
          <p:cNvSpPr/>
          <p:nvPr/>
        </p:nvSpPr>
        <p:spPr>
          <a:xfrm>
            <a:off x="2899519" y="2269033"/>
            <a:ext cx="8976619" cy="332353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 name="Shape 441"/>
          <p:cNvSpPr/>
          <p:nvPr/>
        </p:nvSpPr>
        <p:spPr>
          <a:xfrm>
            <a:off x="1446433" y="2612142"/>
            <a:ext cx="1379737" cy="469469"/>
          </a:xfrm>
          <a:prstGeom prst="line">
            <a:avLst/>
          </a:prstGeom>
          <a:ln w="50800">
            <a:solidFill>
              <a:srgbClr val="000000"/>
            </a:solidFill>
            <a:miter lim="400000"/>
            <a:tailEnd type="triangle"/>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 name="Shape 442"/>
          <p:cNvSpPr/>
          <p:nvPr/>
        </p:nvSpPr>
        <p:spPr>
          <a:xfrm>
            <a:off x="360502" y="2125029"/>
            <a:ext cx="2365935" cy="4997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600"/>
            </a:pPr>
            <a:r>
              <a:rPr b="1">
                <a:latin typeface="Helvetica Neue"/>
                <a:ea typeface="Helvetica Neue"/>
                <a:cs typeface="Helvetica Neue"/>
                <a:sym typeface="Helvetica Neue"/>
              </a:rPr>
              <a:t>flex</a:t>
            </a:r>
            <a:r>
              <a:t>-контейнер</a:t>
            </a:r>
          </a:p>
        </p:txBody>
      </p:sp>
      <p:pic>
        <p:nvPicPr>
          <p:cNvPr id="443" name="pasted-image.png"/>
          <p:cNvPicPr>
            <a:picLocks noChangeAspect="1"/>
          </p:cNvPicPr>
          <p:nvPr/>
        </p:nvPicPr>
        <p:blipFill>
          <a:blip r:embed="rId3">
            <a:extLst/>
          </a:blip>
          <a:stretch>
            <a:fillRect/>
          </a:stretch>
        </p:blipFill>
        <p:spPr>
          <a:xfrm>
            <a:off x="3365500" y="2996133"/>
            <a:ext cx="2274139" cy="1968227"/>
          </a:xfrm>
          <a:prstGeom prst="rect">
            <a:avLst/>
          </a:prstGeom>
          <a:ln w="12700">
            <a:miter lim="400000"/>
          </a:ln>
        </p:spPr>
      </p:pic>
      <p:pic>
        <p:nvPicPr>
          <p:cNvPr id="444" name="pasted-image.png"/>
          <p:cNvPicPr>
            <a:picLocks noChangeAspect="1"/>
          </p:cNvPicPr>
          <p:nvPr/>
        </p:nvPicPr>
        <p:blipFill>
          <a:blip r:embed="rId4">
            <a:extLst/>
          </a:blip>
          <a:stretch>
            <a:fillRect/>
          </a:stretch>
        </p:blipFill>
        <p:spPr>
          <a:xfrm>
            <a:off x="6305969" y="2984449"/>
            <a:ext cx="2274139" cy="1991595"/>
          </a:xfrm>
          <a:prstGeom prst="rect">
            <a:avLst/>
          </a:prstGeom>
          <a:ln w="12700">
            <a:miter lim="400000"/>
          </a:ln>
        </p:spPr>
      </p:pic>
      <p:pic>
        <p:nvPicPr>
          <p:cNvPr id="445" name="pasted-image.png"/>
          <p:cNvPicPr>
            <a:picLocks noChangeAspect="1"/>
          </p:cNvPicPr>
          <p:nvPr/>
        </p:nvPicPr>
        <p:blipFill>
          <a:blip r:embed="rId5">
            <a:extLst/>
          </a:blip>
          <a:stretch>
            <a:fillRect/>
          </a:stretch>
        </p:blipFill>
        <p:spPr>
          <a:xfrm>
            <a:off x="9246438" y="2957201"/>
            <a:ext cx="2274140" cy="2046092"/>
          </a:xfrm>
          <a:prstGeom prst="rect">
            <a:avLst/>
          </a:prstGeom>
          <a:ln w="12700">
            <a:miter lim="400000"/>
          </a:ln>
        </p:spPr>
      </p:pic>
      <p:sp>
        <p:nvSpPr>
          <p:cNvPr id="446" name="Shape 446"/>
          <p:cNvSpPr/>
          <p:nvPr/>
        </p:nvSpPr>
        <p:spPr>
          <a:xfrm>
            <a:off x="6240437" y="6216334"/>
            <a:ext cx="3267126" cy="673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Neue"/>
                <a:ea typeface="Helvetica Neue"/>
                <a:cs typeface="Helvetica Neue"/>
                <a:sym typeface="Helvetica Neue"/>
              </a:rPr>
              <a:t>flex</a:t>
            </a:r>
            <a:r>
              <a:t>-элементы</a:t>
            </a:r>
          </a:p>
        </p:txBody>
      </p:sp>
      <p:sp>
        <p:nvSpPr>
          <p:cNvPr id="447" name="Shape 447"/>
          <p:cNvSpPr/>
          <p:nvPr/>
        </p:nvSpPr>
        <p:spPr>
          <a:xfrm flipV="1">
            <a:off x="8613132" y="5037001"/>
            <a:ext cx="1303378" cy="1303378"/>
          </a:xfrm>
          <a:prstGeom prst="line">
            <a:avLst/>
          </a:prstGeom>
          <a:ln w="50800">
            <a:solidFill>
              <a:srgbClr val="000000"/>
            </a:solidFill>
            <a:miter lim="400000"/>
            <a:tailEnd type="triangle"/>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8" name="Shape 448"/>
          <p:cNvSpPr/>
          <p:nvPr/>
        </p:nvSpPr>
        <p:spPr>
          <a:xfrm flipH="1" flipV="1">
            <a:off x="7718823" y="5042668"/>
            <a:ext cx="155178" cy="1299451"/>
          </a:xfrm>
          <a:prstGeom prst="line">
            <a:avLst/>
          </a:prstGeom>
          <a:ln w="50800">
            <a:solidFill>
              <a:srgbClr val="000000"/>
            </a:solidFill>
            <a:miter lim="400000"/>
            <a:tailEnd type="triangle"/>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9" name="Shape 449"/>
          <p:cNvSpPr/>
          <p:nvPr/>
        </p:nvSpPr>
        <p:spPr>
          <a:xfrm flipH="1" flipV="1">
            <a:off x="5255609" y="5037001"/>
            <a:ext cx="1893282" cy="1302124"/>
          </a:xfrm>
          <a:prstGeom prst="line">
            <a:avLst/>
          </a:prstGeom>
          <a:ln w="50800">
            <a:solidFill>
              <a:srgbClr val="000000"/>
            </a:solidFill>
            <a:miter lim="400000"/>
            <a:tailEnd type="triangle"/>
          </a:ln>
        </p:spPr>
        <p:txBody>
          <a:bodyPr lIns="50800" tIns="50800" rIns="50800" bIns="50800" anchor="ctr"/>
          <a:lstStyle/>
          <a:p>
            <a:pPr defTabSz="419100">
              <a:defRPr sz="2800">
                <a:solidFill>
                  <a:srgbClr val="232323"/>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ph type="body" idx="15"/>
          </p:nvPr>
        </p:nvSpPr>
        <p:spPr>
          <a:xfrm>
            <a:off x="850900" y="9296400"/>
            <a:ext cx="4336286" cy="304800"/>
          </a:xfrm>
          <a:prstGeom prst="rect">
            <a:avLst/>
          </a:prstGeom>
        </p:spPr>
        <p:txBody>
          <a:bodyPr/>
          <a:lstStyle/>
          <a:p>
            <a:pPr/>
            <a:r>
              <a:t>FLEXBOX</a:t>
            </a:r>
          </a:p>
        </p:txBody>
      </p:sp>
      <p:sp>
        <p:nvSpPr>
          <p:cNvPr id="452" name="Shape 452"/>
          <p:cNvSpPr/>
          <p:nvPr>
            <p:ph type="title"/>
          </p:nvPr>
        </p:nvSpPr>
        <p:spPr>
          <a:xfrm>
            <a:off x="1663700" y="948977"/>
            <a:ext cx="9972378" cy="6998396"/>
          </a:xfrm>
          <a:prstGeom prst="rect">
            <a:avLst/>
          </a:prstGeom>
        </p:spPr>
        <p:txBody>
          <a:bodyPr/>
          <a:lstStyle/>
          <a:p>
            <a:pPr>
              <a:defRPr sz="5800"/>
            </a:pPr>
            <a:r>
              <a:t>Чтобы включить волшебство:</a:t>
            </a:r>
          </a:p>
          <a:p>
            <a:pPr>
              <a:defRPr sz="5800"/>
            </a:pPr>
          </a:p>
          <a:p>
            <a:pPr>
              <a:lnSpc>
                <a:spcPct val="130000"/>
              </a:lnSpc>
              <a:defRPr b="1" sz="5800">
                <a:latin typeface="Helvetica Neue"/>
                <a:ea typeface="Helvetica Neue"/>
                <a:cs typeface="Helvetica Neue"/>
                <a:sym typeface="Helvetica Neue"/>
              </a:defRPr>
            </a:pPr>
            <a:r>
              <a:t>display: flex;</a:t>
            </a:r>
          </a:p>
          <a:p>
            <a:pPr>
              <a:defRPr sz="2200"/>
            </a:pPr>
            <a:r>
              <a:t>flex-контейнеру</a:t>
            </a:r>
          </a:p>
        </p:txBody>
      </p:sp>
      <p:sp>
        <p:nvSpPr>
          <p:cNvPr id="453" name="Shape 453"/>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ph type="body" idx="15"/>
          </p:nvPr>
        </p:nvSpPr>
        <p:spPr>
          <a:xfrm>
            <a:off x="850900" y="9296400"/>
            <a:ext cx="4336286" cy="304800"/>
          </a:xfrm>
          <a:prstGeom prst="rect">
            <a:avLst/>
          </a:prstGeom>
        </p:spPr>
        <p:txBody>
          <a:bodyPr/>
          <a:lstStyle/>
          <a:p>
            <a:pPr/>
            <a:r>
              <a:t>FLEXBOX</a:t>
            </a:r>
          </a:p>
        </p:txBody>
      </p:sp>
      <p:sp>
        <p:nvSpPr>
          <p:cNvPr id="456" name="Shape 456"/>
          <p:cNvSpPr/>
          <p:nvPr>
            <p:ph type="title"/>
          </p:nvPr>
        </p:nvSpPr>
        <p:spPr>
          <a:xfrm>
            <a:off x="1663700" y="948977"/>
            <a:ext cx="9972378" cy="6998396"/>
          </a:xfrm>
          <a:prstGeom prst="rect">
            <a:avLst/>
          </a:prstGeom>
        </p:spPr>
        <p:txBody>
          <a:bodyPr/>
          <a:lstStyle/>
          <a:p>
            <a:pPr>
              <a:defRPr sz="5800"/>
            </a:pPr>
            <a:r>
              <a:t>А теперь об основных возможностях </a:t>
            </a:r>
            <a:r>
              <a:rPr b="1">
                <a:latin typeface="Helvetica Neue"/>
                <a:ea typeface="Helvetica Neue"/>
                <a:cs typeface="Helvetica Neue"/>
                <a:sym typeface="Helvetica Neue"/>
              </a:rPr>
              <a:t>flex</a:t>
            </a:r>
          </a:p>
        </p:txBody>
      </p:sp>
      <p:sp>
        <p:nvSpPr>
          <p:cNvPr id="457" name="Shape 457"/>
          <p:cNvSpPr/>
          <p:nvPr>
            <p:ph type="sldNum" sz="quarter" idx="2"/>
          </p:nvPr>
        </p:nvSpPr>
        <p:spPr>
          <a:xfrm>
            <a:off x="11420788" y="9296400"/>
            <a:ext cx="213158" cy="299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Thin"/>
        <a:ea typeface="Helvetica Neue Thin"/>
        <a:cs typeface="Helvetica Neue Thin"/>
      </a:majorFont>
      <a:minorFont>
        <a:latin typeface="Helvetica Neue Thin"/>
        <a:ea typeface="Helvetica Neue Thin"/>
        <a:cs typeface="Helvetica Neue Thi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191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232323"/>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Thin"/>
        <a:ea typeface="Helvetica Neue Thin"/>
        <a:cs typeface="Helvetica Neue Thin"/>
      </a:majorFont>
      <a:minorFont>
        <a:latin typeface="Helvetica Neue Thin"/>
        <a:ea typeface="Helvetica Neue Thin"/>
        <a:cs typeface="Helvetica Neue Thi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191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232323"/>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