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l.ulianov@gmail.com" TargetMode="Externa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270000" y="25654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38835">
              <a:defRPr b="1" sz="6960">
                <a:latin typeface="Helvetica"/>
                <a:ea typeface="Helvetica"/>
                <a:cs typeface="Helvetica"/>
                <a:sym typeface="Helvetica"/>
              </a:defRPr>
            </a:pPr>
            <a:r>
              <a:t>LESS</a:t>
            </a:r>
          </a:p>
          <a:p>
            <a:pPr defTabSz="338835">
              <a:defRPr b="1" sz="6960">
                <a:latin typeface="Helvetica"/>
                <a:ea typeface="Helvetica"/>
                <a:cs typeface="Helvetica"/>
                <a:sym typeface="Helvetica"/>
              </a:defRPr>
            </a:pPr>
            <a:r>
              <a:t>+</a:t>
            </a:r>
          </a:p>
          <a:p>
            <a:pPr defTabSz="338835">
              <a:defRPr b="1" sz="6960">
                <a:latin typeface="Helvetica"/>
                <a:ea typeface="Helvetica"/>
                <a:cs typeface="Helvetica"/>
                <a:sym typeface="Helvetica"/>
              </a:defRPr>
            </a:pPr>
            <a:r>
              <a:t>GULP</a:t>
            </a:r>
          </a:p>
        </p:txBody>
      </p:sp>
      <p:sp>
        <p:nvSpPr>
          <p:cNvPr id="120" name="Shape 120"/>
          <p:cNvSpPr/>
          <p:nvPr/>
        </p:nvSpPr>
        <p:spPr>
          <a:xfrm>
            <a:off x="1448587" y="8369299"/>
            <a:ext cx="380657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Алексей Ульянов</a:t>
            </a:r>
          </a:p>
          <a:p>
            <a:pPr algn="l">
              <a:defRPr sz="30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al.ulianov@gmail.com</a:t>
            </a:r>
          </a:p>
        </p:txBody>
      </p:sp>
      <p:pic>
        <p:nvPicPr>
          <p:cNvPr id="121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550" y="8432800"/>
            <a:ext cx="952500" cy="88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Переменные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099" y="4325636"/>
            <a:ext cx="5546716" cy="2854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7449" y="4894389"/>
            <a:ext cx="5084474" cy="171742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6053132" y="50292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Вычисления</a:t>
            </a:r>
          </a:p>
        </p:txBody>
      </p:sp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4229100"/>
            <a:ext cx="5695695" cy="1976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7997" y="4229100"/>
            <a:ext cx="4630175" cy="197605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6294246" y="458212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Примеси(mixin)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2635250"/>
            <a:ext cx="3947860" cy="6573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3100" y="2628899"/>
            <a:ext cx="3739074" cy="6586259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6152229" y="50038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Вложения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" y="3416300"/>
            <a:ext cx="4614079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5750" y="2514600"/>
            <a:ext cx="5396699" cy="677643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5240739" y="4851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Надо компилировать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Сборщики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33" y="609222"/>
            <a:ext cx="13018266" cy="8535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Популярные решения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  <a:p>
            <a:pPr/>
            <a:r>
              <a:t>Gulp (работает в 10 раз быстрее  Grunt)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Зачем?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Найти и минимизировать рабочие файлы</a:t>
            </a:r>
          </a:p>
          <a:p>
            <a:pPr/>
            <a:r>
              <a:t>Объединить файлы в один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Установка</a:t>
            </a:r>
          </a:p>
        </p:txBody>
      </p:sp>
      <p:sp>
        <p:nvSpPr>
          <p:cNvPr id="175" name="Shape 17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 npm install -g gulp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Препроцессоры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это и зачем это нужно?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868" y="2622550"/>
            <a:ext cx="6045064" cy="6766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gulp-less</a:t>
            </a:r>
          </a:p>
        </p:txBody>
      </p:sp>
      <p:sp>
        <p:nvSpPr>
          <p:cNvPr id="183" name="Shape 183"/>
          <p:cNvSpPr/>
          <p:nvPr/>
        </p:nvSpPr>
        <p:spPr>
          <a:xfrm>
            <a:off x="1589557" y="5022849"/>
            <a:ext cx="9825686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/>
            </a:lvl1pPr>
          </a:lstStyle>
          <a:p>
            <a:pPr/>
            <a:r>
              <a:t>Преобразует LESS в 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gulp-autoprefixer</a:t>
            </a:r>
          </a:p>
        </p:txBody>
      </p:sp>
      <p:sp>
        <p:nvSpPr>
          <p:cNvPr id="186" name="Shape 186"/>
          <p:cNvSpPr/>
          <p:nvPr/>
        </p:nvSpPr>
        <p:spPr>
          <a:xfrm>
            <a:off x="1974291" y="3936999"/>
            <a:ext cx="9056218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6600"/>
            </a:pPr>
            <a:r>
              <a:t>    display: -webkit-box;</a:t>
            </a:r>
          </a:p>
          <a:p>
            <a:pPr algn="l">
              <a:defRPr sz="6600"/>
            </a:pPr>
            <a:r>
              <a:t>    display: -webkit-flex;</a:t>
            </a:r>
          </a:p>
          <a:p>
            <a:pPr algn="l">
              <a:defRPr sz="6600"/>
            </a:pPr>
            <a:r>
              <a:t>    display: -ms-flexbox;</a:t>
            </a:r>
          </a:p>
          <a:p>
            <a:pPr algn="l">
              <a:defRPr sz="6600"/>
            </a:pPr>
            <a:r>
              <a:t>    display: flex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gulp-minify-css</a:t>
            </a:r>
          </a:p>
        </p:txBody>
      </p:sp>
      <p:sp>
        <p:nvSpPr>
          <p:cNvPr id="189" name="Shape 189"/>
          <p:cNvSpPr/>
          <p:nvPr/>
        </p:nvSpPr>
        <p:spPr>
          <a:xfrm>
            <a:off x="2822968" y="5048249"/>
            <a:ext cx="7358864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/>
            </a:lvl1pPr>
          </a:lstStyle>
          <a:p>
            <a:pPr/>
            <a:r>
              <a:t>Минификация 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gulp-concat</a:t>
            </a:r>
          </a:p>
        </p:txBody>
      </p:sp>
      <p:sp>
        <p:nvSpPr>
          <p:cNvPr id="192" name="Shape 192"/>
          <p:cNvSpPr/>
          <p:nvPr/>
        </p:nvSpPr>
        <p:spPr>
          <a:xfrm>
            <a:off x="2925648" y="5289549"/>
            <a:ext cx="7153504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/>
            </a:lvl1pPr>
          </a:lstStyle>
          <a:p>
            <a:pPr/>
            <a:r>
              <a:t>Объдиняет файлы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gulp-uglify</a:t>
            </a:r>
          </a:p>
        </p:txBody>
      </p:sp>
      <p:sp>
        <p:nvSpPr>
          <p:cNvPr id="195" name="Shape 195"/>
          <p:cNvSpPr/>
          <p:nvPr/>
        </p:nvSpPr>
        <p:spPr>
          <a:xfrm>
            <a:off x="3172079" y="5162549"/>
            <a:ext cx="6660643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/>
            </a:lvl1pPr>
          </a:lstStyle>
          <a:p>
            <a:pPr/>
            <a:r>
              <a:t>Минификация 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gulp-imagemin</a:t>
            </a:r>
          </a:p>
          <a:p>
            <a:pPr/>
            <a:r>
              <a:t>imagemin-pngquant</a:t>
            </a:r>
          </a:p>
        </p:txBody>
      </p:sp>
      <p:sp>
        <p:nvSpPr>
          <p:cNvPr id="198" name="Shape 198"/>
          <p:cNvSpPr/>
          <p:nvPr/>
        </p:nvSpPr>
        <p:spPr>
          <a:xfrm>
            <a:off x="3128911" y="5327649"/>
            <a:ext cx="6746978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/>
            </a:lvl1pPr>
          </a:lstStyle>
          <a:p>
            <a:pPr/>
            <a:r>
              <a:t>Сжатие картинок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 (tasks)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1. Скрипты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2721" y="3448050"/>
            <a:ext cx="8199358" cy="513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4480"/>
            </a:pPr>
          </a:p>
          <a:p>
            <a:pPr defTabSz="327152">
              <a:defRPr sz="4480"/>
            </a:pPr>
            <a:r>
              <a:t>Препроцессоры компилируют СSS код, который мы пишем на процессорном языке в чистый CSS код.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2. Стили</a:t>
            </a:r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109" y="2946399"/>
            <a:ext cx="7424582" cy="6039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1270000" y="-292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3. Изображения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220" y="3022600"/>
            <a:ext cx="8712360" cy="5575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gulp watch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" y="2666999"/>
            <a:ext cx="9842501" cy="6770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Запуск watch</a:t>
            </a:r>
          </a:p>
        </p:txBody>
      </p:sp>
      <p:pic>
        <p:nvPicPr>
          <p:cNvPr id="2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884" y="4298825"/>
            <a:ext cx="11809032" cy="3770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5442"/>
            <a:ext cx="13004800" cy="7431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192472"/>
            <a:ext cx="13004800" cy="716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Домашнее задание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Установить node.js сервер</a:t>
            </a:r>
          </a:p>
          <a:p>
            <a:pPr/>
            <a:r>
              <a:t>Внедрить в оба своих проекта Gulp</a:t>
            </a:r>
          </a:p>
          <a:p>
            <a:pPr/>
            <a:r>
              <a:t>Внедрить в оба своих проекта LESS</a:t>
            </a:r>
          </a:p>
          <a:p>
            <a:pPr/>
            <a:r>
              <a:t>Получить для своих проектов не менее 90 баллов на PageSpeed Insight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Популярные решения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</a:t>
            </a:r>
          </a:p>
          <a:p>
            <a:pPr/>
            <a:r>
              <a:t>SASS (SCSS)</a:t>
            </a:r>
          </a:p>
          <a:p>
            <a:pPr/>
            <a:r>
              <a:t>Stylus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Постпрепроцессоры?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Зачем нам вообще нужны препроцессоры?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 CSS становится более чистым и логичным</a:t>
            </a:r>
          </a:p>
          <a:p>
            <a:pPr/>
            <a:r>
              <a:t>Можно создавать переменные</a:t>
            </a:r>
          </a:p>
          <a:p>
            <a:pPr/>
            <a:r>
              <a:t>Вложенные селекторы</a:t>
            </a:r>
          </a:p>
          <a:p>
            <a:pPr/>
            <a:r>
              <a:t>Математические функции</a:t>
            </a:r>
          </a:p>
          <a:p>
            <a:pPr/>
            <a:r>
              <a:t>Ссылки на родительский селектор</a:t>
            </a:r>
          </a:p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Сегодня говорим о LESS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Less — это препроцессор CSS, позволяющий использовать переменные, функции, циклы и другие технологии для упрощения работы со стилями.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