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0D80-CB80-417C-9C64-45F2A21F1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937BA-0BB8-46FB-ADF1-592F72947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5A80-984E-4A99-B540-36E4E79F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AF74-D863-4CA7-88A9-E49397CF72AE}" type="datetimeFigureOut">
              <a:rPr lang="de-CH" smtClean="0"/>
              <a:t>22.03.2022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2F4F-B39C-4361-995A-2D739C30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B4A5E-1369-4EFC-B2AC-88E549E1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9985-E85A-4BD5-8C58-3AB6BCDABC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493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DB93-D482-4487-BD47-EC901B40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CD7B3-1225-4571-B41C-417CC77C6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7AC4-71A7-4B70-989E-83974FD4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AF74-D863-4CA7-88A9-E49397CF72AE}" type="datetimeFigureOut">
              <a:rPr lang="de-CH" smtClean="0"/>
              <a:t>22.03.2022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DE5E-6280-4EA0-822F-82882AC7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02371-9EB9-41E6-A888-82393F04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9985-E85A-4BD5-8C58-3AB6BCDABC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936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5A2AF-3B07-497F-86BD-F02796D7F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6E27B-8F34-41FF-B633-87A6FF9C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76401-6667-41CC-ABE3-5F17F28B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AF74-D863-4CA7-88A9-E49397CF72AE}" type="datetimeFigureOut">
              <a:rPr lang="de-CH" smtClean="0"/>
              <a:t>22.03.2022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83FE4-11CF-4451-B3DE-12AE4988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BC73-F877-4303-873D-B704452C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9985-E85A-4BD5-8C58-3AB6BCDABC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698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D45B-E434-4523-866B-DDB0FFBC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4F8-F5E3-46CD-824A-52D47DFE2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E41B-4BE4-4067-BE70-195AD1C9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AF74-D863-4CA7-88A9-E49397CF72AE}" type="datetimeFigureOut">
              <a:rPr lang="de-CH" smtClean="0"/>
              <a:t>22.03.2022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5C909-D53E-414A-A083-1E194681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075C9-58CE-457D-832C-576EC8B0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9985-E85A-4BD5-8C58-3AB6BCDABC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744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F0A6-AC22-43A1-8E13-5C465B0F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112D7-EE9F-445B-84D6-3205EC1FF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CA5A5-48FC-4212-99CC-B8BF99DA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AF74-D863-4CA7-88A9-E49397CF72AE}" type="datetimeFigureOut">
              <a:rPr lang="de-CH" smtClean="0"/>
              <a:t>22.03.2022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D3E2-3E51-43B4-B14B-E8341245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D7CDF-21C8-4843-9C94-C2DCEBE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9985-E85A-4BD5-8C58-3AB6BCDABC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858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4F83-E814-4B6D-8E3E-1734D4EC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18CA-B682-4159-B99C-0A75E123D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37C84-B8D4-4DA8-9E95-57FA92F1E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8F265-0927-473E-8F0F-AFED421F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AF74-D863-4CA7-88A9-E49397CF72AE}" type="datetimeFigureOut">
              <a:rPr lang="de-CH" smtClean="0"/>
              <a:t>22.03.2022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02082-5AC9-4753-B7C9-94276A1F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355A2-BC32-4654-8FAB-2F88BDCB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9985-E85A-4BD5-8C58-3AB6BCDABC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385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7CF4-160D-4325-B9AB-109D2CB7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81920-077E-4875-A1DA-48E77692F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19248-9421-4A1A-9FC4-2CF32E471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BBE98-56A0-4B0C-B93A-AE6BD53A6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E5310-1B06-4EB4-9304-82B028DE0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E8284-D1E3-4DCD-A707-215D82D0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AF74-D863-4CA7-88A9-E49397CF72AE}" type="datetimeFigureOut">
              <a:rPr lang="de-CH" smtClean="0"/>
              <a:t>22.03.2022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0E914-0E1F-49DC-A812-D65F9B24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D7264-28D7-4A45-95F8-33538C2A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9985-E85A-4BD5-8C58-3AB6BCDABC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152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2F95-1469-4244-A4AA-41247C96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71C19-727E-4CC3-BCB9-361C3872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AF74-D863-4CA7-88A9-E49397CF72AE}" type="datetimeFigureOut">
              <a:rPr lang="de-CH" smtClean="0"/>
              <a:t>22.03.2022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335F7-2908-42D7-B62F-EE60BFC9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FCEAB-4728-496C-BC0D-618AF778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9985-E85A-4BD5-8C58-3AB6BCDABC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961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A39C2-99B2-44D4-B949-84B51C4E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AF74-D863-4CA7-88A9-E49397CF72AE}" type="datetimeFigureOut">
              <a:rPr lang="de-CH" smtClean="0"/>
              <a:t>22.03.2022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CECAF-3C43-4A43-81D5-6965A5A8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61C6F-6A7C-4FBA-BB51-2A558868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9985-E85A-4BD5-8C58-3AB6BCDABC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777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692D-6AC8-4EBB-A27B-7BB4C7EE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ED9C-0774-4DE2-A8B4-DD8A8AE7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19691-0125-4510-A5E6-7D1E47817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4470D-75A9-4F67-A8F2-3EA58A93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AF74-D863-4CA7-88A9-E49397CF72AE}" type="datetimeFigureOut">
              <a:rPr lang="de-CH" smtClean="0"/>
              <a:t>22.03.2022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22189-A563-4E53-A89D-7C99DEE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F5AF-59D1-434C-895F-9978E7FB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9985-E85A-4BD5-8C58-3AB6BCDABC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54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A388-8CA7-411E-B7C5-11B48BE6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D9F88-1A3D-4251-8995-9A6B6CEE8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B4794-7867-485D-9F5D-5E4DFC20F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A37EF-6DC2-4AD8-9EB6-D914FDE5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AF74-D863-4CA7-88A9-E49397CF72AE}" type="datetimeFigureOut">
              <a:rPr lang="de-CH" smtClean="0"/>
              <a:t>22.03.2022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38E7B-39D5-4E11-8252-875A9B2F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E3DC8-C8C4-4854-B004-520C5079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9985-E85A-4BD5-8C58-3AB6BCDABC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209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D7418-5C28-4C66-A1FB-A674C3CB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EFB8-8E00-464F-BEA5-6AEA367D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ADEA1-9E3D-4C68-A66F-5FBEA7837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AF74-D863-4CA7-88A9-E49397CF72AE}" type="datetimeFigureOut">
              <a:rPr lang="de-CH" smtClean="0"/>
              <a:t>22.03.2022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B78C4-6786-41C5-B588-A40C21F87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1DD5-49A3-4379-BC0F-198C20A36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9985-E85A-4BD5-8C58-3AB6BCDABC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78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5C92F3-21A5-4418-BB36-688B9AA79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2" y="516145"/>
            <a:ext cx="3021395" cy="30213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F803F0-0625-409E-8828-3F0C0DF12F0E}"/>
              </a:ext>
            </a:extLst>
          </p:cNvPr>
          <p:cNvSpPr txBox="1"/>
          <p:nvPr/>
        </p:nvSpPr>
        <p:spPr>
          <a:xfrm>
            <a:off x="545331" y="4156523"/>
            <a:ext cx="22451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dirty="0">
                <a:solidFill>
                  <a:srgbClr val="A11C3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Ramón</a:t>
            </a:r>
            <a:r>
              <a:rPr lang="de-CH" sz="4400" dirty="0"/>
              <a:t> </a:t>
            </a:r>
            <a:r>
              <a:rPr lang="de-CH" sz="3600" dirty="0">
                <a:solidFill>
                  <a:srgbClr val="A11C3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Cuadra</a:t>
            </a:r>
          </a:p>
          <a:p>
            <a:pPr algn="ctr"/>
            <a:endParaRPr lang="de-CH" sz="2400" dirty="0"/>
          </a:p>
          <a:p>
            <a:pPr algn="ctr"/>
            <a:r>
              <a:rPr lang="de-CH" sz="2800" dirty="0">
                <a:solidFill>
                  <a:srgbClr val="80808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Scrum</a:t>
            </a:r>
            <a:r>
              <a:rPr lang="de-CH" sz="2400" dirty="0"/>
              <a:t> </a:t>
            </a:r>
            <a:r>
              <a:rPr lang="de-CH" sz="2800" dirty="0">
                <a:solidFill>
                  <a:srgbClr val="80808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798091-3B82-4DCE-B657-22F16197BA3A}"/>
              </a:ext>
            </a:extLst>
          </p:cNvPr>
          <p:cNvCxnSpPr>
            <a:cxnSpLocks/>
          </p:cNvCxnSpPr>
          <p:nvPr/>
        </p:nvCxnSpPr>
        <p:spPr>
          <a:xfrm>
            <a:off x="545331" y="5617235"/>
            <a:ext cx="22451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onnections outline">
            <a:extLst>
              <a:ext uri="{FF2B5EF4-FFF2-40B4-BE49-F238E27FC236}">
                <a16:creationId xmlns:a16="http://schemas.microsoft.com/office/drawing/2014/main" id="{C6193503-EA75-4DD0-8530-C68C6289D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3437" y="4960373"/>
            <a:ext cx="580662" cy="580662"/>
          </a:xfrm>
          <a:prstGeom prst="rect">
            <a:avLst/>
          </a:prstGeom>
        </p:spPr>
      </p:pic>
      <p:pic>
        <p:nvPicPr>
          <p:cNvPr id="12" name="Graphic 11" descr="Globe outline">
            <a:extLst>
              <a:ext uri="{FF2B5EF4-FFF2-40B4-BE49-F238E27FC236}">
                <a16:creationId xmlns:a16="http://schemas.microsoft.com/office/drawing/2014/main" id="{FAF6367C-6BD4-4321-BB02-20CF31D08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461600" y="1914036"/>
            <a:ext cx="504336" cy="504336"/>
          </a:xfrm>
          <a:prstGeom prst="rect">
            <a:avLst/>
          </a:prstGeom>
        </p:spPr>
      </p:pic>
      <p:pic>
        <p:nvPicPr>
          <p:cNvPr id="14" name="Graphic 13" descr="Compass outline">
            <a:extLst>
              <a:ext uri="{FF2B5EF4-FFF2-40B4-BE49-F238E27FC236}">
                <a16:creationId xmlns:a16="http://schemas.microsoft.com/office/drawing/2014/main" id="{6CA622E2-027B-4550-A852-AE94EDF7B8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461600" y="4220498"/>
            <a:ext cx="504336" cy="504336"/>
          </a:xfrm>
          <a:prstGeom prst="rect">
            <a:avLst/>
          </a:prstGeom>
        </p:spPr>
      </p:pic>
      <p:pic>
        <p:nvPicPr>
          <p:cNvPr id="18" name="Graphic 17" descr="Envelope outline">
            <a:extLst>
              <a:ext uri="{FF2B5EF4-FFF2-40B4-BE49-F238E27FC236}">
                <a16:creationId xmlns:a16="http://schemas.microsoft.com/office/drawing/2014/main" id="{9BDB3DC6-C919-4564-BE6B-DDDC92DC1C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61601" y="2717412"/>
            <a:ext cx="504335" cy="504335"/>
          </a:xfrm>
          <a:prstGeom prst="rect">
            <a:avLst/>
          </a:prstGeom>
        </p:spPr>
      </p:pic>
      <p:pic>
        <p:nvPicPr>
          <p:cNvPr id="27" name="Graphic 26" descr="Monthly calendar outline">
            <a:extLst>
              <a:ext uri="{FF2B5EF4-FFF2-40B4-BE49-F238E27FC236}">
                <a16:creationId xmlns:a16="http://schemas.microsoft.com/office/drawing/2014/main" id="{8810A47A-E5DB-456F-B36B-4F04D45AAE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461600" y="1182738"/>
            <a:ext cx="504336" cy="5043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3980586-20BF-4B9E-844F-B37C5FC154CE}"/>
              </a:ext>
            </a:extLst>
          </p:cNvPr>
          <p:cNvSpPr txBox="1"/>
          <p:nvPr/>
        </p:nvSpPr>
        <p:spPr>
          <a:xfrm>
            <a:off x="8946211" y="1289391"/>
            <a:ext cx="207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Geburt: 20.06.1995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558654-F0F3-496C-8407-2C51FC17E812}"/>
              </a:ext>
            </a:extLst>
          </p:cNvPr>
          <p:cNvSpPr txBox="1"/>
          <p:nvPr/>
        </p:nvSpPr>
        <p:spPr>
          <a:xfrm>
            <a:off x="8946210" y="1996927"/>
            <a:ext cx="3220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Nationalität: Schweiz/Nicaragua</a:t>
            </a:r>
          </a:p>
        </p:txBody>
      </p:sp>
      <p:pic>
        <p:nvPicPr>
          <p:cNvPr id="31" name="Graphic 30" descr="Smart Phone outline">
            <a:extLst>
              <a:ext uri="{FF2B5EF4-FFF2-40B4-BE49-F238E27FC236}">
                <a16:creationId xmlns:a16="http://schemas.microsoft.com/office/drawing/2014/main" id="{40B75478-3A38-43DB-9B17-5E10FD43C7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61601" y="3447010"/>
            <a:ext cx="504335" cy="50433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5BDF476-8A2A-41A7-B8AC-36144EFACBEF}"/>
              </a:ext>
            </a:extLst>
          </p:cNvPr>
          <p:cNvSpPr txBox="1"/>
          <p:nvPr/>
        </p:nvSpPr>
        <p:spPr>
          <a:xfrm>
            <a:off x="8971610" y="3512742"/>
            <a:ext cx="2737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Phone: +41 76 455 69 57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A67DD4-3364-4D06-9805-93EBEE7651A7}"/>
              </a:ext>
            </a:extLst>
          </p:cNvPr>
          <p:cNvSpPr txBox="1"/>
          <p:nvPr/>
        </p:nvSpPr>
        <p:spPr>
          <a:xfrm>
            <a:off x="9009710" y="4180278"/>
            <a:ext cx="3118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Adresse: </a:t>
            </a:r>
            <a:r>
              <a:rPr lang="de-CH" sz="1600" dirty="0" err="1"/>
              <a:t>Birmensdorferstrasse</a:t>
            </a:r>
            <a:r>
              <a:rPr lang="de-CH" sz="1600" dirty="0"/>
              <a:t> 249, 8055 Zürich Wiedikon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D775F9-3D43-4B8D-BFFA-73571189A94A}"/>
              </a:ext>
            </a:extLst>
          </p:cNvPr>
          <p:cNvSpPr txBox="1"/>
          <p:nvPr/>
        </p:nvSpPr>
        <p:spPr>
          <a:xfrm>
            <a:off x="8971610" y="2800302"/>
            <a:ext cx="3156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Mail: cuadra.ramon@gmail.com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940F4E-6058-4FD2-AB11-6AFA62656BED}"/>
              </a:ext>
            </a:extLst>
          </p:cNvPr>
          <p:cNvSpPr txBox="1"/>
          <p:nvPr/>
        </p:nvSpPr>
        <p:spPr>
          <a:xfrm>
            <a:off x="9047810" y="4905418"/>
            <a:ext cx="31187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dirty="0"/>
              <a:t>LinkedIn:</a:t>
            </a:r>
            <a:br>
              <a:rPr lang="de-CH" sz="1600" dirty="0"/>
            </a:br>
            <a:r>
              <a:rPr lang="de-CH" sz="1600" dirty="0"/>
              <a:t>linkedin.com/in/</a:t>
            </a:r>
            <a:r>
              <a:rPr lang="de-CH" sz="1600" dirty="0" err="1"/>
              <a:t>ramon</a:t>
            </a:r>
            <a:r>
              <a:rPr lang="de-CH" sz="1600" dirty="0"/>
              <a:t>-cuadra</a:t>
            </a:r>
            <a:endParaRPr lang="de-CH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A5ED61-E12F-4B48-BEED-44D7EA51AB60}"/>
              </a:ext>
            </a:extLst>
          </p:cNvPr>
          <p:cNvSpPr txBox="1"/>
          <p:nvPr/>
        </p:nvSpPr>
        <p:spPr>
          <a:xfrm>
            <a:off x="8733496" y="306128"/>
            <a:ext cx="22833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3200" dirty="0">
                <a:solidFill>
                  <a:srgbClr val="A11C3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Über mich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360A8B-F520-4FFB-BCA6-A3E96B02214C}"/>
              </a:ext>
            </a:extLst>
          </p:cNvPr>
          <p:cNvSpPr txBox="1"/>
          <p:nvPr/>
        </p:nvSpPr>
        <p:spPr>
          <a:xfrm>
            <a:off x="3267526" y="325644"/>
            <a:ext cx="4923973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rgbClr val="A11C3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Werdegang &amp; Ausbildungen</a:t>
            </a:r>
          </a:p>
          <a:p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Lehre Systemtechnik/Informatik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External IT-Consultant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Wirtschaftsinformatikstudium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Swiss Life seit 7 Jahren (2 Jahre extern, 4 Jahre intern)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Transformation IT Consultant </a:t>
            </a:r>
            <a:r>
              <a:rPr lang="de-CH" dirty="0" err="1"/>
              <a:t>to</a:t>
            </a:r>
            <a:r>
              <a:rPr lang="de-CH" dirty="0"/>
              <a:t> Scrum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Suche nach neuer Herausforderung im Bereich Scrum Master</a:t>
            </a:r>
          </a:p>
          <a:p>
            <a:endParaRPr lang="de-CH" dirty="0"/>
          </a:p>
          <a:p>
            <a:r>
              <a:rPr lang="de-CH" sz="2800" dirty="0">
                <a:solidFill>
                  <a:srgbClr val="A11C3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Ich lege mein Augenmerk auf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Einhaltung und leben der Agilen Grundsätzen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Prioritäten, Timeboxing &amp; gute Protokollierung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Coaching &amp; </a:t>
            </a:r>
            <a:r>
              <a:rPr lang="de-CH" dirty="0" err="1"/>
              <a:t>Facilitating</a:t>
            </a:r>
            <a:r>
              <a:rPr lang="de-CH" dirty="0"/>
              <a:t> in allen Bereichen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…</a:t>
            </a:r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</p:txBody>
      </p:sp>
      <p:pic>
        <p:nvPicPr>
          <p:cNvPr id="43" name="Graphic 42" descr="Coconut outline">
            <a:extLst>
              <a:ext uri="{FF2B5EF4-FFF2-40B4-BE49-F238E27FC236}">
                <a16:creationId xmlns:a16="http://schemas.microsoft.com/office/drawing/2014/main" id="{16E702DD-DEB6-41D4-821D-84EC8D5C2F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23437" y="5694058"/>
            <a:ext cx="580662" cy="58066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CDCA1FC-B056-4D55-BCB8-C0FA7CECA77E}"/>
              </a:ext>
            </a:extLst>
          </p:cNvPr>
          <p:cNvSpPr txBox="1"/>
          <p:nvPr/>
        </p:nvSpPr>
        <p:spPr>
          <a:xfrm>
            <a:off x="9047810" y="5581793"/>
            <a:ext cx="31187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1600"/>
            </a:lvl1pPr>
          </a:lstStyle>
          <a:p>
            <a:r>
              <a:rPr lang="de-CH" dirty="0"/>
              <a:t>Sport (Fussball, Paddeltennis, Joggen), Handwerkliches tüfteln und bauen &amp; Selbermach Projekte </a:t>
            </a:r>
          </a:p>
        </p:txBody>
      </p:sp>
    </p:spTree>
    <p:extLst>
      <p:ext uri="{BB962C8B-B14F-4D97-AF65-F5344CB8AC3E}">
        <p14:creationId xmlns:p14="http://schemas.microsoft.com/office/powerpoint/2010/main" val="21740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Cuadra Ramón (CH/IOC)</dc:creator>
  <cp:lastModifiedBy>Cuadra Ramón (CH/IOC)</cp:lastModifiedBy>
  <cp:revision>9</cp:revision>
  <dcterms:created xsi:type="dcterms:W3CDTF">2022-03-22T11:41:10Z</dcterms:created>
  <dcterms:modified xsi:type="dcterms:W3CDTF">2022-03-22T13:12:55Z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4939ea-e27f-4861-ac59-9f03213f7e8b_Enabled">
    <vt:lpwstr>true</vt:lpwstr>
  </property>
  <property fmtid="{D5CDD505-2E9C-101B-9397-08002B2CF9AE}" pid="3" name="MSIP_Label_a04939ea-e27f-4861-ac59-9f03213f7e8b_SetDate">
    <vt:lpwstr>2022-03-22T11:41:10Z</vt:lpwstr>
  </property>
  <property fmtid="{D5CDD505-2E9C-101B-9397-08002B2CF9AE}" pid="4" name="MSIP_Label_a04939ea-e27f-4861-ac59-9f03213f7e8b_Method">
    <vt:lpwstr>Standard</vt:lpwstr>
  </property>
  <property fmtid="{D5CDD505-2E9C-101B-9397-08002B2CF9AE}" pid="5" name="MSIP_Label_a04939ea-e27f-4861-ac59-9f03213f7e8b_Name">
    <vt:lpwstr>a04939ea-e27f-4861-ac59-9f03213f7e8b</vt:lpwstr>
  </property>
  <property fmtid="{D5CDD505-2E9C-101B-9397-08002B2CF9AE}" pid="6" name="MSIP_Label_a04939ea-e27f-4861-ac59-9f03213f7e8b_SiteId">
    <vt:lpwstr>ab3ae8a3-fd32-4b83-831e-919c6fcd28b2</vt:lpwstr>
  </property>
  <property fmtid="{D5CDD505-2E9C-101B-9397-08002B2CF9AE}" pid="7" name="MSIP_Label_a04939ea-e27f-4861-ac59-9f03213f7e8b_ActionId">
    <vt:lpwstr>4ef23709-ef5c-47f7-8285-af1636010096</vt:lpwstr>
  </property>
  <property fmtid="{D5CDD505-2E9C-101B-9397-08002B2CF9AE}" pid="8" name="MSIP_Label_a04939ea-e27f-4861-ac59-9f03213f7e8b_ContentBits">
    <vt:lpwstr>0</vt:lpwstr>
  </property>
</Properties>
</file>