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word-ladder/description/" TargetMode="External"/><Relationship Id="rId3" Type="http://schemas.openxmlformats.org/officeDocument/2006/relationships/hyperlink" Target="https://wordwall.net/ru/resource/23039884/%D0%BB%D0%BE%D0%B3%D0%B0%D1%80%D0%B8%D1%84%D0%BC%D1%8B" TargetMode="External"/><Relationship Id="rId7" Type="http://schemas.openxmlformats.org/officeDocument/2006/relationships/hyperlink" Target="https://leetcode.com/problems/open-the-lock/description/" TargetMode="External"/><Relationship Id="rId12" Type="http://schemas.openxmlformats.org/officeDocument/2006/relationships/hyperlink" Target="https://leetcode.com/problems/minimum-genetic-mutation/descrip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etcode.com/problems/sort-colors/description/?envType=problem-list-v2&amp;envId=sorting" TargetMode="External"/><Relationship Id="rId11" Type="http://schemas.openxmlformats.org/officeDocument/2006/relationships/hyperlink" Target="https://leetcode.com/problems/search-insert-position/description/?envType=problem-list-v2&amp;envId=binary-search" TargetMode="External"/><Relationship Id="rId5" Type="http://schemas.openxmlformats.org/officeDocument/2006/relationships/hyperlink" Target="https://leetcode.com/problems/sort-an-array/description/" TargetMode="External"/><Relationship Id="rId10" Type="http://schemas.openxmlformats.org/officeDocument/2006/relationships/hyperlink" Target="https://leetcode.com/problems/binary-search/description/" TargetMode="External"/><Relationship Id="rId4" Type="http://schemas.openxmlformats.org/officeDocument/2006/relationships/hyperlink" Target="https://leetcode.com/problems/fibonacci-number/description/?envType=problem-list-v2&amp;envId=recursion" TargetMode="External"/><Relationship Id="rId9" Type="http://schemas.openxmlformats.org/officeDocument/2006/relationships/hyperlink" Target="https://leetcode.com/problems/kth-largest-element-in-an-array/descrip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50235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Проверка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dirty="0"/>
              <a:t>Что мы умеем?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305479" y="1868031"/>
            <a:ext cx="58122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Бинарный поиск (</a:t>
            </a:r>
            <a:r>
              <a:rPr lang="en-US" sz="2800" dirty="0"/>
              <a:t>Binary search)</a:t>
            </a:r>
            <a:endParaRPr lang="ru-RU" sz="2800" dirty="0"/>
          </a:p>
          <a:p>
            <a:r>
              <a:rPr lang="ru-RU" sz="2800" dirty="0"/>
              <a:t>Рекурсия</a:t>
            </a:r>
          </a:p>
          <a:p>
            <a:r>
              <a:rPr lang="ru-RU" sz="2800" dirty="0"/>
              <a:t>Быстрая сортировка </a:t>
            </a:r>
            <a:r>
              <a:rPr lang="en-US" sz="2800" dirty="0"/>
              <a:t>(quicksort)</a:t>
            </a:r>
          </a:p>
          <a:p>
            <a:r>
              <a:rPr lang="ru-RU" sz="2800" dirty="0"/>
              <a:t>Быстрый выбор (</a:t>
            </a:r>
            <a:r>
              <a:rPr lang="en-US" sz="2800" dirty="0" err="1"/>
              <a:t>quickselect</a:t>
            </a:r>
            <a:r>
              <a:rPr lang="ru-RU" sz="2800" dirty="0"/>
              <a:t>)</a:t>
            </a:r>
          </a:p>
          <a:p>
            <a:r>
              <a:rPr lang="ru-RU" sz="2800" dirty="0"/>
              <a:t>Поиск в ширину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8F1704F-BEFC-EDAB-3370-3F179CBDE0D7}"/>
              </a:ext>
            </a:extLst>
          </p:cNvPr>
          <p:cNvSpPr txBox="1"/>
          <p:nvPr/>
        </p:nvSpPr>
        <p:spPr>
          <a:xfrm>
            <a:off x="5725885" y="2298692"/>
            <a:ext cx="1861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Рекурсия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BA84B5E0-ED65-B32A-C2F0-8E5F3C9BC1DF}"/>
              </a:ext>
            </a:extLst>
          </p:cNvPr>
          <p:cNvSpPr txBox="1"/>
          <p:nvPr/>
        </p:nvSpPr>
        <p:spPr>
          <a:xfrm>
            <a:off x="5736771" y="2704532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Быстрая сортировка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EBDB5F77-F24C-38A1-F2B6-488E0B88C75D}"/>
              </a:ext>
            </a:extLst>
          </p:cNvPr>
          <p:cNvSpPr txBox="1"/>
          <p:nvPr/>
        </p:nvSpPr>
        <p:spPr>
          <a:xfrm>
            <a:off x="9742036" y="2704532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Быстрая сортировка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348A86E9-0A37-6EEC-688B-93FC51A5D65E}"/>
              </a:ext>
            </a:extLst>
          </p:cNvPr>
          <p:cNvSpPr txBox="1"/>
          <p:nvPr/>
        </p:nvSpPr>
        <p:spPr>
          <a:xfrm>
            <a:off x="5736771" y="3534332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Поиск в ширину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5F24FC5A-7FEC-5241-C08B-8DDB5D213C71}"/>
              </a:ext>
            </a:extLst>
          </p:cNvPr>
          <p:cNvSpPr txBox="1"/>
          <p:nvPr/>
        </p:nvSpPr>
        <p:spPr>
          <a:xfrm>
            <a:off x="9742036" y="3591580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8"/>
              </a:rPr>
              <a:t>Поиск в ширину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FE000856-3E72-195B-B3DA-11FEB811634B}"/>
              </a:ext>
            </a:extLst>
          </p:cNvPr>
          <p:cNvSpPr txBox="1"/>
          <p:nvPr/>
        </p:nvSpPr>
        <p:spPr>
          <a:xfrm>
            <a:off x="5736771" y="3119432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9"/>
              </a:rPr>
              <a:t>Быстрый выбор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0B21AC14-16E2-8B82-853A-AC87C59D17FE}"/>
              </a:ext>
            </a:extLst>
          </p:cNvPr>
          <p:cNvSpPr txBox="1"/>
          <p:nvPr/>
        </p:nvSpPr>
        <p:spPr>
          <a:xfrm>
            <a:off x="5725885" y="1868031"/>
            <a:ext cx="3200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10"/>
              </a:rPr>
              <a:t>Бинарный поиск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>
            <a:hlinkClick r:id="rId3"/>
            <a:extLst>
              <a:ext uri="{FF2B5EF4-FFF2-40B4-BE49-F238E27FC236}">
                <a16:creationId xmlns:a16="http://schemas.microsoft.com/office/drawing/2014/main" id="{EF0934B2-A9E3-0C7D-635C-55018EB30639}"/>
              </a:ext>
            </a:extLst>
          </p:cNvPr>
          <p:cNvSpPr txBox="1"/>
          <p:nvPr/>
        </p:nvSpPr>
        <p:spPr>
          <a:xfrm>
            <a:off x="9752922" y="1905226"/>
            <a:ext cx="3200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11"/>
              </a:rPr>
              <a:t>Бинарный поиск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4D07DA21-D690-5D38-57AD-7EA10CCE50EA}"/>
              </a:ext>
            </a:extLst>
          </p:cNvPr>
          <p:cNvSpPr txBox="1"/>
          <p:nvPr/>
        </p:nvSpPr>
        <p:spPr>
          <a:xfrm>
            <a:off x="5736771" y="4114800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12"/>
              </a:rPr>
              <a:t>Поиск в ширину 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49</Words>
  <Application>Microsoft Office PowerPoint</Application>
  <PresentationFormat>Произвольный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28</cp:revision>
  <dcterms:created xsi:type="dcterms:W3CDTF">2013-01-27T09:14:16Z</dcterms:created>
  <dcterms:modified xsi:type="dcterms:W3CDTF">2025-07-01T11:03:56Z</dcterms:modified>
  <cp:category/>
</cp:coreProperties>
</file>