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70" r:id="rId3"/>
    <p:sldId id="271" r:id="rId4"/>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B50475-5D98-49F2-9196-0F57601D1B54}" v="32" dt="2023-01-12T23:39:34.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66" autoAdjust="0"/>
  </p:normalViewPr>
  <p:slideViewPr>
    <p:cSldViewPr snapToGrid="0">
      <p:cViewPr>
        <p:scale>
          <a:sx n="100" d="100"/>
          <a:sy n="100" d="100"/>
        </p:scale>
        <p:origin x="9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zel Alejandra Zarate Solis" userId="5bf873bf-a232-4c30-9525-75de033af179" providerId="ADAL" clId="{2AB50475-5D98-49F2-9196-0F57601D1B54}"/>
    <pc:docChg chg="undo custSel addSld delSld modSld sldOrd">
      <pc:chgData name="Itzel Alejandra Zarate Solis" userId="5bf873bf-a232-4c30-9525-75de033af179" providerId="ADAL" clId="{2AB50475-5D98-49F2-9196-0F57601D1B54}" dt="2023-01-12T23:40:05.658" v="2575" actId="1076"/>
      <pc:docMkLst>
        <pc:docMk/>
      </pc:docMkLst>
      <pc:sldChg chg="addSp modSp mod setBg">
        <pc:chgData name="Itzel Alejandra Zarate Solis" userId="5bf873bf-a232-4c30-9525-75de033af179" providerId="ADAL" clId="{2AB50475-5D98-49F2-9196-0F57601D1B54}" dt="2023-01-12T23:31:22.391" v="2440" actId="26606"/>
        <pc:sldMkLst>
          <pc:docMk/>
          <pc:sldMk cId="1967847494" sldId="256"/>
        </pc:sldMkLst>
        <pc:spChg chg="add mod">
          <ac:chgData name="Itzel Alejandra Zarate Solis" userId="5bf873bf-a232-4c30-9525-75de033af179" providerId="ADAL" clId="{2AB50475-5D98-49F2-9196-0F57601D1B54}" dt="2023-01-12T23:31:22.391" v="2440" actId="26606"/>
          <ac:spMkLst>
            <pc:docMk/>
            <pc:sldMk cId="1967847494" sldId="256"/>
            <ac:spMk id="2" creationId="{A551D675-3DB5-9892-6AC3-57976801E2B0}"/>
          </ac:spMkLst>
        </pc:spChg>
        <pc:spChg chg="add mod">
          <ac:chgData name="Itzel Alejandra Zarate Solis" userId="5bf873bf-a232-4c30-9525-75de033af179" providerId="ADAL" clId="{2AB50475-5D98-49F2-9196-0F57601D1B54}" dt="2023-01-12T23:31:22.391" v="2440" actId="26606"/>
          <ac:spMkLst>
            <pc:docMk/>
            <pc:sldMk cId="1967847494" sldId="256"/>
            <ac:spMk id="3" creationId="{D5F5EEF9-550D-096C-29DE-C151F30C743F}"/>
          </ac:spMkLst>
        </pc:spChg>
        <pc:spChg chg="add">
          <ac:chgData name="Itzel Alejandra Zarate Solis" userId="5bf873bf-a232-4c30-9525-75de033af179" providerId="ADAL" clId="{2AB50475-5D98-49F2-9196-0F57601D1B54}" dt="2023-01-12T23:31:22.391" v="2440" actId="26606"/>
          <ac:spMkLst>
            <pc:docMk/>
            <pc:sldMk cId="1967847494" sldId="256"/>
            <ac:spMk id="9" creationId="{9A724DBA-D2D9-471E-8ED7-2015DDD950DF}"/>
          </ac:spMkLst>
        </pc:spChg>
        <pc:spChg chg="add">
          <ac:chgData name="Itzel Alejandra Zarate Solis" userId="5bf873bf-a232-4c30-9525-75de033af179" providerId="ADAL" clId="{2AB50475-5D98-49F2-9196-0F57601D1B54}" dt="2023-01-12T23:31:22.391" v="2440" actId="26606"/>
          <ac:spMkLst>
            <pc:docMk/>
            <pc:sldMk cId="1967847494" sldId="256"/>
            <ac:spMk id="11" creationId="{08980754-6F4B-43C9-B9BE-127B6BED6586}"/>
          </ac:spMkLst>
        </pc:spChg>
        <pc:spChg chg="add">
          <ac:chgData name="Itzel Alejandra Zarate Solis" userId="5bf873bf-a232-4c30-9525-75de033af179" providerId="ADAL" clId="{2AB50475-5D98-49F2-9196-0F57601D1B54}" dt="2023-01-12T23:31:22.391" v="2440" actId="26606"/>
          <ac:spMkLst>
            <pc:docMk/>
            <pc:sldMk cId="1967847494" sldId="256"/>
            <ac:spMk id="13" creationId="{2C1BBA94-3F40-40AA-8BB9-E69E25E537C1}"/>
          </ac:spMkLst>
        </pc:spChg>
        <pc:spChg chg="add">
          <ac:chgData name="Itzel Alejandra Zarate Solis" userId="5bf873bf-a232-4c30-9525-75de033af179" providerId="ADAL" clId="{2AB50475-5D98-49F2-9196-0F57601D1B54}" dt="2023-01-12T23:31:22.391" v="2440" actId="26606"/>
          <ac:spMkLst>
            <pc:docMk/>
            <pc:sldMk cId="1967847494" sldId="256"/>
            <ac:spMk id="15" creationId="{169CC832-2974-4E8D-90ED-3E2941BA7336}"/>
          </ac:spMkLst>
        </pc:spChg>
        <pc:spChg chg="add">
          <ac:chgData name="Itzel Alejandra Zarate Solis" userId="5bf873bf-a232-4c30-9525-75de033af179" providerId="ADAL" clId="{2AB50475-5D98-49F2-9196-0F57601D1B54}" dt="2023-01-12T23:31:22.391" v="2440" actId="26606"/>
          <ac:spMkLst>
            <pc:docMk/>
            <pc:sldMk cId="1967847494" sldId="256"/>
            <ac:spMk id="17" creationId="{55222F96-971A-4F90-B841-6BAB416C7AC1}"/>
          </ac:spMkLst>
        </pc:spChg>
        <pc:picChg chg="mod ord">
          <ac:chgData name="Itzel Alejandra Zarate Solis" userId="5bf873bf-a232-4c30-9525-75de033af179" providerId="ADAL" clId="{2AB50475-5D98-49F2-9196-0F57601D1B54}" dt="2023-01-12T23:31:22.391" v="2440" actId="26606"/>
          <ac:picMkLst>
            <pc:docMk/>
            <pc:sldMk cId="1967847494" sldId="256"/>
            <ac:picMk id="4" creationId="{00000000-0000-0000-0000-000000000000}"/>
          </ac:picMkLst>
        </pc:picChg>
      </pc:sldChg>
      <pc:sldChg chg="addSp modSp mod setBg">
        <pc:chgData name="Itzel Alejandra Zarate Solis" userId="5bf873bf-a232-4c30-9525-75de033af179" providerId="ADAL" clId="{2AB50475-5D98-49F2-9196-0F57601D1B54}" dt="2023-01-12T23:31:28.016" v="2441" actId="26606"/>
        <pc:sldMkLst>
          <pc:docMk/>
          <pc:sldMk cId="1122658634" sldId="257"/>
        </pc:sldMkLst>
        <pc:spChg chg="add mod">
          <ac:chgData name="Itzel Alejandra Zarate Solis" userId="5bf873bf-a232-4c30-9525-75de033af179" providerId="ADAL" clId="{2AB50475-5D98-49F2-9196-0F57601D1B54}" dt="2023-01-12T23:31:28.016" v="2441" actId="26606"/>
          <ac:spMkLst>
            <pc:docMk/>
            <pc:sldMk cId="1122658634" sldId="257"/>
            <ac:spMk id="2" creationId="{8F12277B-E408-2E35-2EC1-24BCA505D828}"/>
          </ac:spMkLst>
        </pc:spChg>
        <pc:spChg chg="add mod">
          <ac:chgData name="Itzel Alejandra Zarate Solis" userId="5bf873bf-a232-4c30-9525-75de033af179" providerId="ADAL" clId="{2AB50475-5D98-49F2-9196-0F57601D1B54}" dt="2023-01-12T23:31:28.016" v="2441" actId="26606"/>
          <ac:spMkLst>
            <pc:docMk/>
            <pc:sldMk cId="1122658634" sldId="257"/>
            <ac:spMk id="3" creationId="{A14F7470-5769-5FBD-E7B9-91AA8039A511}"/>
          </ac:spMkLst>
        </pc:spChg>
        <pc:spChg chg="add">
          <ac:chgData name="Itzel Alejandra Zarate Solis" userId="5bf873bf-a232-4c30-9525-75de033af179" providerId="ADAL" clId="{2AB50475-5D98-49F2-9196-0F57601D1B54}" dt="2023-01-12T23:31:28.016" v="2441" actId="26606"/>
          <ac:spMkLst>
            <pc:docMk/>
            <pc:sldMk cId="1122658634" sldId="257"/>
            <ac:spMk id="12" creationId="{922F19F4-FE70-43DC-856F-2CE5F521DC48}"/>
          </ac:spMkLst>
        </pc:spChg>
        <pc:spChg chg="add">
          <ac:chgData name="Itzel Alejandra Zarate Solis" userId="5bf873bf-a232-4c30-9525-75de033af179" providerId="ADAL" clId="{2AB50475-5D98-49F2-9196-0F57601D1B54}" dt="2023-01-12T23:31:28.016" v="2441" actId="26606"/>
          <ac:spMkLst>
            <pc:docMk/>
            <pc:sldMk cId="1122658634" sldId="257"/>
            <ac:spMk id="19" creationId="{D5B0017B-2ECA-49AF-B397-DC140825DF8D}"/>
          </ac:spMkLst>
        </pc:spChg>
        <pc:spChg chg="add">
          <ac:chgData name="Itzel Alejandra Zarate Solis" userId="5bf873bf-a232-4c30-9525-75de033af179" providerId="ADAL" clId="{2AB50475-5D98-49F2-9196-0F57601D1B54}" dt="2023-01-12T23:31:28.016" v="2441" actId="26606"/>
          <ac:spMkLst>
            <pc:docMk/>
            <pc:sldMk cId="1122658634" sldId="257"/>
            <ac:spMk id="21" creationId="{395ECC94-3D5E-46A7-A7A1-DE807E1563B4}"/>
          </ac:spMkLst>
        </pc:spChg>
        <pc:spChg chg="add">
          <ac:chgData name="Itzel Alejandra Zarate Solis" userId="5bf873bf-a232-4c30-9525-75de033af179" providerId="ADAL" clId="{2AB50475-5D98-49F2-9196-0F57601D1B54}" dt="2023-01-12T23:31:28.016" v="2441" actId="26606"/>
          <ac:spMkLst>
            <pc:docMk/>
            <pc:sldMk cId="1122658634" sldId="257"/>
            <ac:spMk id="23" creationId="{7E549738-9961-462D-81B7-4A7A44691102}"/>
          </ac:spMkLst>
        </pc:spChg>
        <pc:grpChg chg="add">
          <ac:chgData name="Itzel Alejandra Zarate Solis" userId="5bf873bf-a232-4c30-9525-75de033af179" providerId="ADAL" clId="{2AB50475-5D98-49F2-9196-0F57601D1B54}" dt="2023-01-12T23:31:28.016" v="2441" actId="26606"/>
          <ac:grpSpMkLst>
            <pc:docMk/>
            <pc:sldMk cId="1122658634" sldId="257"/>
            <ac:grpSpMk id="14" creationId="{AE1C45F0-260A-458C-96ED-C1F6D2151219}"/>
          </ac:grpSpMkLst>
        </pc:grpChg>
        <pc:picChg chg="mod ord modCrop">
          <ac:chgData name="Itzel Alejandra Zarate Solis" userId="5bf873bf-a232-4c30-9525-75de033af179" providerId="ADAL" clId="{2AB50475-5D98-49F2-9196-0F57601D1B54}" dt="2023-01-12T23:31:28.016" v="2441" actId="26606"/>
          <ac:picMkLst>
            <pc:docMk/>
            <pc:sldMk cId="1122658634" sldId="257"/>
            <ac:picMk id="5" creationId="{00000000-0000-0000-0000-000000000000}"/>
          </ac:picMkLst>
        </pc:picChg>
        <pc:picChg chg="mod ord">
          <ac:chgData name="Itzel Alejandra Zarate Solis" userId="5bf873bf-a232-4c30-9525-75de033af179" providerId="ADAL" clId="{2AB50475-5D98-49F2-9196-0F57601D1B54}" dt="2023-01-12T23:31:28.016" v="2441" actId="26606"/>
          <ac:picMkLst>
            <pc:docMk/>
            <pc:sldMk cId="1122658634" sldId="257"/>
            <ac:picMk id="7" creationId="{00000000-0000-0000-0000-000000000000}"/>
          </ac:picMkLst>
        </pc:picChg>
        <pc:cxnChg chg="add">
          <ac:chgData name="Itzel Alejandra Zarate Solis" userId="5bf873bf-a232-4c30-9525-75de033af179" providerId="ADAL" clId="{2AB50475-5D98-49F2-9196-0F57601D1B54}" dt="2023-01-12T23:31:28.016" v="2441" actId="26606"/>
          <ac:cxnSpMkLst>
            <pc:docMk/>
            <pc:sldMk cId="1122658634" sldId="257"/>
            <ac:cxnSpMk id="25" creationId="{6CF1BAF6-AD41-4082-B212-8A1F9A2E8779}"/>
          </ac:cxnSpMkLst>
        </pc:cxnChg>
      </pc:sldChg>
      <pc:sldChg chg="addSp modSp mod setBg">
        <pc:chgData name="Itzel Alejandra Zarate Solis" userId="5bf873bf-a232-4c30-9525-75de033af179" providerId="ADAL" clId="{2AB50475-5D98-49F2-9196-0F57601D1B54}" dt="2023-01-12T23:31:36.468" v="2442" actId="26606"/>
        <pc:sldMkLst>
          <pc:docMk/>
          <pc:sldMk cId="793366724" sldId="258"/>
        </pc:sldMkLst>
        <pc:spChg chg="add mod">
          <ac:chgData name="Itzel Alejandra Zarate Solis" userId="5bf873bf-a232-4c30-9525-75de033af179" providerId="ADAL" clId="{2AB50475-5D98-49F2-9196-0F57601D1B54}" dt="2023-01-12T23:31:36.468" v="2442" actId="26606"/>
          <ac:spMkLst>
            <pc:docMk/>
            <pc:sldMk cId="793366724" sldId="258"/>
            <ac:spMk id="2" creationId="{3FA2B137-62C3-E183-AFCA-D30BFAA3D8DB}"/>
          </ac:spMkLst>
        </pc:spChg>
        <pc:spChg chg="add mod">
          <ac:chgData name="Itzel Alejandra Zarate Solis" userId="5bf873bf-a232-4c30-9525-75de033af179" providerId="ADAL" clId="{2AB50475-5D98-49F2-9196-0F57601D1B54}" dt="2023-01-12T23:31:36.468" v="2442" actId="26606"/>
          <ac:spMkLst>
            <pc:docMk/>
            <pc:sldMk cId="793366724" sldId="258"/>
            <ac:spMk id="3" creationId="{88C9E38D-13CD-B27D-FC74-0E260851732A}"/>
          </ac:spMkLst>
        </pc:spChg>
        <pc:spChg chg="add">
          <ac:chgData name="Itzel Alejandra Zarate Solis" userId="5bf873bf-a232-4c30-9525-75de033af179" providerId="ADAL" clId="{2AB50475-5D98-49F2-9196-0F57601D1B54}" dt="2023-01-12T23:31:36.468" v="2442" actId="26606"/>
          <ac:spMkLst>
            <pc:docMk/>
            <pc:sldMk cId="793366724" sldId="258"/>
            <ac:spMk id="10" creationId="{AAAE94E3-A7DB-4868-B1E3-E49703488BBC}"/>
          </ac:spMkLst>
        </pc:spChg>
        <pc:spChg chg="add">
          <ac:chgData name="Itzel Alejandra Zarate Solis" userId="5bf873bf-a232-4c30-9525-75de033af179" providerId="ADAL" clId="{2AB50475-5D98-49F2-9196-0F57601D1B54}" dt="2023-01-12T23:31:36.468" v="2442" actId="26606"/>
          <ac:spMkLst>
            <pc:docMk/>
            <pc:sldMk cId="793366724" sldId="258"/>
            <ac:spMk id="16" creationId="{3873B707-463F-40B0-8227-E8CC6C67EB25}"/>
          </ac:spMkLst>
        </pc:spChg>
        <pc:spChg chg="add">
          <ac:chgData name="Itzel Alejandra Zarate Solis" userId="5bf873bf-a232-4c30-9525-75de033af179" providerId="ADAL" clId="{2AB50475-5D98-49F2-9196-0F57601D1B54}" dt="2023-01-12T23:31:36.468" v="2442" actId="26606"/>
          <ac:spMkLst>
            <pc:docMk/>
            <pc:sldMk cId="793366724" sldId="258"/>
            <ac:spMk id="18" creationId="{C13237C8-E62C-4F0D-A318-BD6FB6C2D138}"/>
          </ac:spMkLst>
        </pc:spChg>
        <pc:spChg chg="add">
          <ac:chgData name="Itzel Alejandra Zarate Solis" userId="5bf873bf-a232-4c30-9525-75de033af179" providerId="ADAL" clId="{2AB50475-5D98-49F2-9196-0F57601D1B54}" dt="2023-01-12T23:31:36.468" v="2442" actId="26606"/>
          <ac:spMkLst>
            <pc:docMk/>
            <pc:sldMk cId="793366724" sldId="258"/>
            <ac:spMk id="20" creationId="{19C9EAEA-39D0-4B0E-A0EB-51E7B26740B1}"/>
          </ac:spMkLst>
        </pc:spChg>
        <pc:spChg chg="add">
          <ac:chgData name="Itzel Alejandra Zarate Solis" userId="5bf873bf-a232-4c30-9525-75de033af179" providerId="ADAL" clId="{2AB50475-5D98-49F2-9196-0F57601D1B54}" dt="2023-01-12T23:31:36.468" v="2442" actId="26606"/>
          <ac:spMkLst>
            <pc:docMk/>
            <pc:sldMk cId="793366724" sldId="258"/>
            <ac:spMk id="22" creationId="{8CB5D2D7-DF65-4E86-BFBA-FFB9B5ACEB64}"/>
          </ac:spMkLst>
        </pc:spChg>
        <pc:grpChg chg="add">
          <ac:chgData name="Itzel Alejandra Zarate Solis" userId="5bf873bf-a232-4c30-9525-75de033af179" providerId="ADAL" clId="{2AB50475-5D98-49F2-9196-0F57601D1B54}" dt="2023-01-12T23:31:36.468" v="2442" actId="26606"/>
          <ac:grpSpMkLst>
            <pc:docMk/>
            <pc:sldMk cId="793366724" sldId="258"/>
            <ac:grpSpMk id="12" creationId="{1DE889C7-FAD6-4397-98E2-05D503484459}"/>
          </ac:grpSpMkLst>
        </pc:grpChg>
        <pc:picChg chg="mod ord">
          <ac:chgData name="Itzel Alejandra Zarate Solis" userId="5bf873bf-a232-4c30-9525-75de033af179" providerId="ADAL" clId="{2AB50475-5D98-49F2-9196-0F57601D1B54}" dt="2023-01-12T23:31:36.468" v="2442" actId="26606"/>
          <ac:picMkLst>
            <pc:docMk/>
            <pc:sldMk cId="793366724" sldId="258"/>
            <ac:picMk id="4" creationId="{00000000-0000-0000-0000-000000000000}"/>
          </ac:picMkLst>
        </pc:picChg>
        <pc:picChg chg="mod ord">
          <ac:chgData name="Itzel Alejandra Zarate Solis" userId="5bf873bf-a232-4c30-9525-75de033af179" providerId="ADAL" clId="{2AB50475-5D98-49F2-9196-0F57601D1B54}" dt="2023-01-12T23:31:36.468" v="2442" actId="26606"/>
          <ac:picMkLst>
            <pc:docMk/>
            <pc:sldMk cId="793366724" sldId="258"/>
            <ac:picMk id="5" creationId="{00000000-0000-0000-0000-000000000000}"/>
          </ac:picMkLst>
        </pc:picChg>
      </pc:sldChg>
      <pc:sldChg chg="addSp modSp mod setBg">
        <pc:chgData name="Itzel Alejandra Zarate Solis" userId="5bf873bf-a232-4c30-9525-75de033af179" providerId="ADAL" clId="{2AB50475-5D98-49F2-9196-0F57601D1B54}" dt="2023-01-12T23:31:40.543" v="2443" actId="26606"/>
        <pc:sldMkLst>
          <pc:docMk/>
          <pc:sldMk cId="1570685912" sldId="259"/>
        </pc:sldMkLst>
        <pc:spChg chg="add mod">
          <ac:chgData name="Itzel Alejandra Zarate Solis" userId="5bf873bf-a232-4c30-9525-75de033af179" providerId="ADAL" clId="{2AB50475-5D98-49F2-9196-0F57601D1B54}" dt="2023-01-12T23:31:40.543" v="2443" actId="26606"/>
          <ac:spMkLst>
            <pc:docMk/>
            <pc:sldMk cId="1570685912" sldId="259"/>
            <ac:spMk id="2" creationId="{43BFCC65-A4EF-B303-BDCE-5F5D6F53F50C}"/>
          </ac:spMkLst>
        </pc:spChg>
        <pc:spChg chg="add mod">
          <ac:chgData name="Itzel Alejandra Zarate Solis" userId="5bf873bf-a232-4c30-9525-75de033af179" providerId="ADAL" clId="{2AB50475-5D98-49F2-9196-0F57601D1B54}" dt="2023-01-12T23:31:40.543" v="2443" actId="26606"/>
          <ac:spMkLst>
            <pc:docMk/>
            <pc:sldMk cId="1570685912" sldId="259"/>
            <ac:spMk id="3" creationId="{650750BD-1625-3A89-E447-92B312D35930}"/>
          </ac:spMkLst>
        </pc:spChg>
        <pc:spChg chg="add">
          <ac:chgData name="Itzel Alejandra Zarate Solis" userId="5bf873bf-a232-4c30-9525-75de033af179" providerId="ADAL" clId="{2AB50475-5D98-49F2-9196-0F57601D1B54}" dt="2023-01-12T23:31:40.543" v="2443" actId="26606"/>
          <ac:spMkLst>
            <pc:docMk/>
            <pc:sldMk cId="1570685912" sldId="259"/>
            <ac:spMk id="10" creationId="{149FB5C3-7336-4FE0-A30C-CC0A3646D499}"/>
          </ac:spMkLst>
        </pc:spChg>
        <pc:spChg chg="add">
          <ac:chgData name="Itzel Alejandra Zarate Solis" userId="5bf873bf-a232-4c30-9525-75de033af179" providerId="ADAL" clId="{2AB50475-5D98-49F2-9196-0F57601D1B54}" dt="2023-01-12T23:31:40.543" v="2443" actId="26606"/>
          <ac:spMkLst>
            <pc:docMk/>
            <pc:sldMk cId="1570685912" sldId="259"/>
            <ac:spMk id="16" creationId="{0DA909B4-15FF-46A6-8A7F-7AEF977FE9ED}"/>
          </ac:spMkLst>
        </pc:spChg>
        <pc:spChg chg="add">
          <ac:chgData name="Itzel Alejandra Zarate Solis" userId="5bf873bf-a232-4c30-9525-75de033af179" providerId="ADAL" clId="{2AB50475-5D98-49F2-9196-0F57601D1B54}" dt="2023-01-12T23:31:40.543" v="2443" actId="26606"/>
          <ac:spMkLst>
            <pc:docMk/>
            <pc:sldMk cId="1570685912" sldId="259"/>
            <ac:spMk id="18" creationId="{1382A32C-5B0C-4B1C-A074-76C6DBCC9F87}"/>
          </ac:spMkLst>
        </pc:spChg>
        <pc:grpChg chg="add">
          <ac:chgData name="Itzel Alejandra Zarate Solis" userId="5bf873bf-a232-4c30-9525-75de033af179" providerId="ADAL" clId="{2AB50475-5D98-49F2-9196-0F57601D1B54}" dt="2023-01-12T23:31:40.543" v="2443" actId="26606"/>
          <ac:grpSpMkLst>
            <pc:docMk/>
            <pc:sldMk cId="1570685912" sldId="259"/>
            <ac:grpSpMk id="12" creationId="{19A6B5CE-CB1D-48EE-8B43-E952235C8371}"/>
          </ac:grpSpMkLst>
        </pc:grpChg>
        <pc:picChg chg="mod ord">
          <ac:chgData name="Itzel Alejandra Zarate Solis" userId="5bf873bf-a232-4c30-9525-75de033af179" providerId="ADAL" clId="{2AB50475-5D98-49F2-9196-0F57601D1B54}" dt="2023-01-12T23:31:40.543" v="2443" actId="26606"/>
          <ac:picMkLst>
            <pc:docMk/>
            <pc:sldMk cId="1570685912" sldId="259"/>
            <ac:picMk id="4" creationId="{00000000-0000-0000-0000-000000000000}"/>
          </ac:picMkLst>
        </pc:picChg>
        <pc:picChg chg="mod ord">
          <ac:chgData name="Itzel Alejandra Zarate Solis" userId="5bf873bf-a232-4c30-9525-75de033af179" providerId="ADAL" clId="{2AB50475-5D98-49F2-9196-0F57601D1B54}" dt="2023-01-12T23:31:40.543" v="2443" actId="26606"/>
          <ac:picMkLst>
            <pc:docMk/>
            <pc:sldMk cId="1570685912" sldId="259"/>
            <ac:picMk id="5" creationId="{00000000-0000-0000-0000-000000000000}"/>
          </ac:picMkLst>
        </pc:picChg>
      </pc:sldChg>
      <pc:sldChg chg="addSp modSp mod setBg">
        <pc:chgData name="Itzel Alejandra Zarate Solis" userId="5bf873bf-a232-4c30-9525-75de033af179" providerId="ADAL" clId="{2AB50475-5D98-49F2-9196-0F57601D1B54}" dt="2023-01-12T23:31:45.974" v="2444" actId="26606"/>
        <pc:sldMkLst>
          <pc:docMk/>
          <pc:sldMk cId="3932328070" sldId="260"/>
        </pc:sldMkLst>
        <pc:spChg chg="add mod">
          <ac:chgData name="Itzel Alejandra Zarate Solis" userId="5bf873bf-a232-4c30-9525-75de033af179" providerId="ADAL" clId="{2AB50475-5D98-49F2-9196-0F57601D1B54}" dt="2023-01-12T23:31:45.974" v="2444" actId="26606"/>
          <ac:spMkLst>
            <pc:docMk/>
            <pc:sldMk cId="3932328070" sldId="260"/>
            <ac:spMk id="2" creationId="{AEB3B167-4D84-F784-8BAD-1974F38C5D13}"/>
          </ac:spMkLst>
        </pc:spChg>
        <pc:spChg chg="add mod">
          <ac:chgData name="Itzel Alejandra Zarate Solis" userId="5bf873bf-a232-4c30-9525-75de033af179" providerId="ADAL" clId="{2AB50475-5D98-49F2-9196-0F57601D1B54}" dt="2023-01-12T23:31:45.974" v="2444" actId="26606"/>
          <ac:spMkLst>
            <pc:docMk/>
            <pc:sldMk cId="3932328070" sldId="260"/>
            <ac:spMk id="3" creationId="{55DE34F6-7C73-A3AE-C4C8-1802653FA0AF}"/>
          </ac:spMkLst>
        </pc:spChg>
        <pc:spChg chg="add">
          <ac:chgData name="Itzel Alejandra Zarate Solis" userId="5bf873bf-a232-4c30-9525-75de033af179" providerId="ADAL" clId="{2AB50475-5D98-49F2-9196-0F57601D1B54}" dt="2023-01-12T23:31:45.974" v="2444" actId="26606"/>
          <ac:spMkLst>
            <pc:docMk/>
            <pc:sldMk cId="3932328070" sldId="260"/>
            <ac:spMk id="10" creationId="{149FB5C3-7336-4FE0-A30C-CC0A3646D499}"/>
          </ac:spMkLst>
        </pc:spChg>
        <pc:spChg chg="add">
          <ac:chgData name="Itzel Alejandra Zarate Solis" userId="5bf873bf-a232-4c30-9525-75de033af179" providerId="ADAL" clId="{2AB50475-5D98-49F2-9196-0F57601D1B54}" dt="2023-01-12T23:31:45.974" v="2444" actId="26606"/>
          <ac:spMkLst>
            <pc:docMk/>
            <pc:sldMk cId="3932328070" sldId="260"/>
            <ac:spMk id="16" creationId="{0DA909B4-15FF-46A6-8A7F-7AEF977FE9ED}"/>
          </ac:spMkLst>
        </pc:spChg>
        <pc:spChg chg="add">
          <ac:chgData name="Itzel Alejandra Zarate Solis" userId="5bf873bf-a232-4c30-9525-75de033af179" providerId="ADAL" clId="{2AB50475-5D98-49F2-9196-0F57601D1B54}" dt="2023-01-12T23:31:45.974" v="2444" actId="26606"/>
          <ac:spMkLst>
            <pc:docMk/>
            <pc:sldMk cId="3932328070" sldId="260"/>
            <ac:spMk id="18" creationId="{1382A32C-5B0C-4B1C-A074-76C6DBCC9F87}"/>
          </ac:spMkLst>
        </pc:spChg>
        <pc:grpChg chg="add">
          <ac:chgData name="Itzel Alejandra Zarate Solis" userId="5bf873bf-a232-4c30-9525-75de033af179" providerId="ADAL" clId="{2AB50475-5D98-49F2-9196-0F57601D1B54}" dt="2023-01-12T23:31:45.974" v="2444" actId="26606"/>
          <ac:grpSpMkLst>
            <pc:docMk/>
            <pc:sldMk cId="3932328070" sldId="260"/>
            <ac:grpSpMk id="12" creationId="{19A6B5CE-CB1D-48EE-8B43-E952235C8371}"/>
          </ac:grpSpMkLst>
        </pc:grpChg>
        <pc:picChg chg="mod ord">
          <ac:chgData name="Itzel Alejandra Zarate Solis" userId="5bf873bf-a232-4c30-9525-75de033af179" providerId="ADAL" clId="{2AB50475-5D98-49F2-9196-0F57601D1B54}" dt="2023-01-12T23:31:45.974" v="2444" actId="26606"/>
          <ac:picMkLst>
            <pc:docMk/>
            <pc:sldMk cId="3932328070" sldId="260"/>
            <ac:picMk id="4" creationId="{00000000-0000-0000-0000-000000000000}"/>
          </ac:picMkLst>
        </pc:picChg>
        <pc:picChg chg="mod ord">
          <ac:chgData name="Itzel Alejandra Zarate Solis" userId="5bf873bf-a232-4c30-9525-75de033af179" providerId="ADAL" clId="{2AB50475-5D98-49F2-9196-0F57601D1B54}" dt="2023-01-12T23:31:45.974" v="2444" actId="26606"/>
          <ac:picMkLst>
            <pc:docMk/>
            <pc:sldMk cId="3932328070" sldId="260"/>
            <ac:picMk id="5" creationId="{00000000-0000-0000-0000-000000000000}"/>
          </ac:picMkLst>
        </pc:picChg>
      </pc:sldChg>
      <pc:sldChg chg="addSp modSp mod setBg">
        <pc:chgData name="Itzel Alejandra Zarate Solis" userId="5bf873bf-a232-4c30-9525-75de033af179" providerId="ADAL" clId="{2AB50475-5D98-49F2-9196-0F57601D1B54}" dt="2023-01-12T23:31:50.175" v="2445" actId="26606"/>
        <pc:sldMkLst>
          <pc:docMk/>
          <pc:sldMk cId="3213326766" sldId="261"/>
        </pc:sldMkLst>
        <pc:spChg chg="add mod">
          <ac:chgData name="Itzel Alejandra Zarate Solis" userId="5bf873bf-a232-4c30-9525-75de033af179" providerId="ADAL" clId="{2AB50475-5D98-49F2-9196-0F57601D1B54}" dt="2023-01-12T23:31:50.175" v="2445" actId="26606"/>
          <ac:spMkLst>
            <pc:docMk/>
            <pc:sldMk cId="3213326766" sldId="261"/>
            <ac:spMk id="2" creationId="{E4FF7865-9893-9B86-9383-33137AEE4573}"/>
          </ac:spMkLst>
        </pc:spChg>
        <pc:spChg chg="add mod">
          <ac:chgData name="Itzel Alejandra Zarate Solis" userId="5bf873bf-a232-4c30-9525-75de033af179" providerId="ADAL" clId="{2AB50475-5D98-49F2-9196-0F57601D1B54}" dt="2023-01-12T23:31:50.175" v="2445" actId="26606"/>
          <ac:spMkLst>
            <pc:docMk/>
            <pc:sldMk cId="3213326766" sldId="261"/>
            <ac:spMk id="3" creationId="{30D21384-7F70-0CB7-ACA5-B041B1C88808}"/>
          </ac:spMkLst>
        </pc:spChg>
        <pc:spChg chg="add">
          <ac:chgData name="Itzel Alejandra Zarate Solis" userId="5bf873bf-a232-4c30-9525-75de033af179" providerId="ADAL" clId="{2AB50475-5D98-49F2-9196-0F57601D1B54}" dt="2023-01-12T23:31:50.175" v="2445" actId="26606"/>
          <ac:spMkLst>
            <pc:docMk/>
            <pc:sldMk cId="3213326766" sldId="261"/>
            <ac:spMk id="10" creationId="{922F19F4-FE70-43DC-856F-2CE5F521DC48}"/>
          </ac:spMkLst>
        </pc:spChg>
        <pc:spChg chg="add">
          <ac:chgData name="Itzel Alejandra Zarate Solis" userId="5bf873bf-a232-4c30-9525-75de033af179" providerId="ADAL" clId="{2AB50475-5D98-49F2-9196-0F57601D1B54}" dt="2023-01-12T23:31:50.175" v="2445" actId="26606"/>
          <ac:spMkLst>
            <pc:docMk/>
            <pc:sldMk cId="3213326766" sldId="261"/>
            <ac:spMk id="17" creationId="{D5B0017B-2ECA-49AF-B397-DC140825DF8D}"/>
          </ac:spMkLst>
        </pc:spChg>
        <pc:spChg chg="add">
          <ac:chgData name="Itzel Alejandra Zarate Solis" userId="5bf873bf-a232-4c30-9525-75de033af179" providerId="ADAL" clId="{2AB50475-5D98-49F2-9196-0F57601D1B54}" dt="2023-01-12T23:31:50.175" v="2445" actId="26606"/>
          <ac:spMkLst>
            <pc:docMk/>
            <pc:sldMk cId="3213326766" sldId="261"/>
            <ac:spMk id="19" creationId="{395ECC94-3D5E-46A7-A7A1-DE807E1563B4}"/>
          </ac:spMkLst>
        </pc:spChg>
        <pc:spChg chg="add">
          <ac:chgData name="Itzel Alejandra Zarate Solis" userId="5bf873bf-a232-4c30-9525-75de033af179" providerId="ADAL" clId="{2AB50475-5D98-49F2-9196-0F57601D1B54}" dt="2023-01-12T23:31:50.175" v="2445" actId="26606"/>
          <ac:spMkLst>
            <pc:docMk/>
            <pc:sldMk cId="3213326766" sldId="261"/>
            <ac:spMk id="21" creationId="{7E549738-9961-462D-81B7-4A7A44691102}"/>
          </ac:spMkLst>
        </pc:spChg>
        <pc:grpChg chg="add">
          <ac:chgData name="Itzel Alejandra Zarate Solis" userId="5bf873bf-a232-4c30-9525-75de033af179" providerId="ADAL" clId="{2AB50475-5D98-49F2-9196-0F57601D1B54}" dt="2023-01-12T23:31:50.175" v="2445" actId="26606"/>
          <ac:grpSpMkLst>
            <pc:docMk/>
            <pc:sldMk cId="3213326766" sldId="261"/>
            <ac:grpSpMk id="12" creationId="{AE1C45F0-260A-458C-96ED-C1F6D2151219}"/>
          </ac:grpSpMkLst>
        </pc:grpChg>
        <pc:picChg chg="mod ord">
          <ac:chgData name="Itzel Alejandra Zarate Solis" userId="5bf873bf-a232-4c30-9525-75de033af179" providerId="ADAL" clId="{2AB50475-5D98-49F2-9196-0F57601D1B54}" dt="2023-01-12T23:31:50.175" v="2445" actId="26606"/>
          <ac:picMkLst>
            <pc:docMk/>
            <pc:sldMk cId="3213326766" sldId="261"/>
            <ac:picMk id="4" creationId="{00000000-0000-0000-0000-000000000000}"/>
          </ac:picMkLst>
        </pc:picChg>
        <pc:picChg chg="mod ord">
          <ac:chgData name="Itzel Alejandra Zarate Solis" userId="5bf873bf-a232-4c30-9525-75de033af179" providerId="ADAL" clId="{2AB50475-5D98-49F2-9196-0F57601D1B54}" dt="2023-01-12T23:31:50.175" v="2445" actId="26606"/>
          <ac:picMkLst>
            <pc:docMk/>
            <pc:sldMk cId="3213326766" sldId="261"/>
            <ac:picMk id="5" creationId="{00000000-0000-0000-0000-000000000000}"/>
          </ac:picMkLst>
        </pc:picChg>
        <pc:cxnChg chg="add">
          <ac:chgData name="Itzel Alejandra Zarate Solis" userId="5bf873bf-a232-4c30-9525-75de033af179" providerId="ADAL" clId="{2AB50475-5D98-49F2-9196-0F57601D1B54}" dt="2023-01-12T23:31:50.175" v="2445" actId="26606"/>
          <ac:cxnSpMkLst>
            <pc:docMk/>
            <pc:sldMk cId="3213326766" sldId="261"/>
            <ac:cxnSpMk id="23" creationId="{6CF1BAF6-AD41-4082-B212-8A1F9A2E8779}"/>
          </ac:cxnSpMkLst>
        </pc:cxnChg>
      </pc:sldChg>
      <pc:sldChg chg="addSp modSp mod">
        <pc:chgData name="Itzel Alejandra Zarate Solis" userId="5bf873bf-a232-4c30-9525-75de033af179" providerId="ADAL" clId="{2AB50475-5D98-49F2-9196-0F57601D1B54}" dt="2023-01-12T23:39:28.633" v="2568" actId="571"/>
        <pc:sldMkLst>
          <pc:docMk/>
          <pc:sldMk cId="3510893923" sldId="262"/>
        </pc:sldMkLst>
        <pc:spChg chg="add mod">
          <ac:chgData name="Itzel Alejandra Zarate Solis" userId="5bf873bf-a232-4c30-9525-75de033af179" providerId="ADAL" clId="{2AB50475-5D98-49F2-9196-0F57601D1B54}" dt="2023-01-12T23:36:45.613" v="2552" actId="339"/>
          <ac:spMkLst>
            <pc:docMk/>
            <pc:sldMk cId="3510893923" sldId="262"/>
            <ac:spMk id="2" creationId="{DE60B98B-50F5-1E60-DCBF-F6A5F416A8BC}"/>
          </ac:spMkLst>
        </pc:spChg>
        <pc:spChg chg="add mod">
          <ac:chgData name="Itzel Alejandra Zarate Solis" userId="5bf873bf-a232-4c30-9525-75de033af179" providerId="ADAL" clId="{2AB50475-5D98-49F2-9196-0F57601D1B54}" dt="2023-01-12T23:33:43.828" v="2521" actId="1076"/>
          <ac:spMkLst>
            <pc:docMk/>
            <pc:sldMk cId="3510893923" sldId="262"/>
            <ac:spMk id="3" creationId="{04608CDF-C04F-87EA-7A2C-C8B24C72F09B}"/>
          </ac:spMkLst>
        </pc:spChg>
        <pc:spChg chg="mod">
          <ac:chgData name="Itzel Alejandra Zarate Solis" userId="5bf873bf-a232-4c30-9525-75de033af179" providerId="ADAL" clId="{2AB50475-5D98-49F2-9196-0F57601D1B54}" dt="2023-01-12T23:33:58.910" v="2525" actId="403"/>
          <ac:spMkLst>
            <pc:docMk/>
            <pc:sldMk cId="3510893923" sldId="262"/>
            <ac:spMk id="5" creationId="{00000000-0000-0000-0000-000000000000}"/>
          </ac:spMkLst>
        </pc:spChg>
        <pc:spChg chg="mod">
          <ac:chgData name="Itzel Alejandra Zarate Solis" userId="5bf873bf-a232-4c30-9525-75de033af179" providerId="ADAL" clId="{2AB50475-5D98-49F2-9196-0F57601D1B54}" dt="2023-01-12T23:33:47.186" v="2522" actId="1076"/>
          <ac:spMkLst>
            <pc:docMk/>
            <pc:sldMk cId="3510893923" sldId="262"/>
            <ac:spMk id="6" creationId="{00000000-0000-0000-0000-000000000000}"/>
          </ac:spMkLst>
        </pc:spChg>
        <pc:spChg chg="add mod ord">
          <ac:chgData name="Itzel Alejandra Zarate Solis" userId="5bf873bf-a232-4c30-9525-75de033af179" providerId="ADAL" clId="{2AB50475-5D98-49F2-9196-0F57601D1B54}" dt="2023-01-12T23:38:06.550" v="2560" actId="164"/>
          <ac:spMkLst>
            <pc:docMk/>
            <pc:sldMk cId="3510893923" sldId="262"/>
            <ac:spMk id="8" creationId="{48317269-47E7-1014-FD98-D1EFFBB43857}"/>
          </ac:spMkLst>
        </pc:spChg>
        <pc:spChg chg="add mod">
          <ac:chgData name="Itzel Alejandra Zarate Solis" userId="5bf873bf-a232-4c30-9525-75de033af179" providerId="ADAL" clId="{2AB50475-5D98-49F2-9196-0F57601D1B54}" dt="2023-01-12T23:38:06.550" v="2560" actId="164"/>
          <ac:spMkLst>
            <pc:docMk/>
            <pc:sldMk cId="3510893923" sldId="262"/>
            <ac:spMk id="9" creationId="{A189472A-77CA-2DC3-E679-B4446C9F03D8}"/>
          </ac:spMkLst>
        </pc:spChg>
        <pc:spChg chg="add mod">
          <ac:chgData name="Itzel Alejandra Zarate Solis" userId="5bf873bf-a232-4c30-9525-75de033af179" providerId="ADAL" clId="{2AB50475-5D98-49F2-9196-0F57601D1B54}" dt="2023-01-12T23:37:45.123" v="2556" actId="571"/>
          <ac:spMkLst>
            <pc:docMk/>
            <pc:sldMk cId="3510893923" sldId="262"/>
            <ac:spMk id="10" creationId="{E6946614-467C-C0A4-BE50-C4AEA0117CE3}"/>
          </ac:spMkLst>
        </pc:spChg>
        <pc:spChg chg="add mod">
          <ac:chgData name="Itzel Alejandra Zarate Solis" userId="5bf873bf-a232-4c30-9525-75de033af179" providerId="ADAL" clId="{2AB50475-5D98-49F2-9196-0F57601D1B54}" dt="2023-01-12T23:37:45.123" v="2556" actId="571"/>
          <ac:spMkLst>
            <pc:docMk/>
            <pc:sldMk cId="3510893923" sldId="262"/>
            <ac:spMk id="11" creationId="{69185EEC-1608-6F91-5757-46E03B852FFE}"/>
          </ac:spMkLst>
        </pc:spChg>
        <pc:spChg chg="add mod">
          <ac:chgData name="Itzel Alejandra Zarate Solis" userId="5bf873bf-a232-4c30-9525-75de033af179" providerId="ADAL" clId="{2AB50475-5D98-49F2-9196-0F57601D1B54}" dt="2023-01-12T23:39:28.633" v="2568" actId="571"/>
          <ac:spMkLst>
            <pc:docMk/>
            <pc:sldMk cId="3510893923" sldId="262"/>
            <ac:spMk id="14" creationId="{F4CAF44A-3464-8AAF-5964-F10592B99537}"/>
          </ac:spMkLst>
        </pc:spChg>
        <pc:spChg chg="add mod">
          <ac:chgData name="Itzel Alejandra Zarate Solis" userId="5bf873bf-a232-4c30-9525-75de033af179" providerId="ADAL" clId="{2AB50475-5D98-49F2-9196-0F57601D1B54}" dt="2023-01-12T23:39:28.633" v="2568" actId="571"/>
          <ac:spMkLst>
            <pc:docMk/>
            <pc:sldMk cId="3510893923" sldId="262"/>
            <ac:spMk id="15" creationId="{9D1E4327-7E1F-C861-6EA2-A245E8933071}"/>
          </ac:spMkLst>
        </pc:spChg>
        <pc:grpChg chg="add mod">
          <ac:chgData name="Itzel Alejandra Zarate Solis" userId="5bf873bf-a232-4c30-9525-75de033af179" providerId="ADAL" clId="{2AB50475-5D98-49F2-9196-0F57601D1B54}" dt="2023-01-12T23:37:54.951" v="2558" actId="164"/>
          <ac:grpSpMkLst>
            <pc:docMk/>
            <pc:sldMk cId="3510893923" sldId="262"/>
            <ac:grpSpMk id="12" creationId="{C57F63BD-72A4-DE9B-BBF1-0210CC105057}"/>
          </ac:grpSpMkLst>
        </pc:grpChg>
        <pc:grpChg chg="add mod">
          <ac:chgData name="Itzel Alejandra Zarate Solis" userId="5bf873bf-a232-4c30-9525-75de033af179" providerId="ADAL" clId="{2AB50475-5D98-49F2-9196-0F57601D1B54}" dt="2023-01-12T23:38:06.550" v="2560" actId="164"/>
          <ac:grpSpMkLst>
            <pc:docMk/>
            <pc:sldMk cId="3510893923" sldId="262"/>
            <ac:grpSpMk id="13" creationId="{6AABCC69-55FA-845F-6ACD-B86EEDCA3763}"/>
          </ac:grpSpMkLst>
        </pc:grpChg>
        <pc:picChg chg="mod">
          <ac:chgData name="Itzel Alejandra Zarate Solis" userId="5bf873bf-a232-4c30-9525-75de033af179" providerId="ADAL" clId="{2AB50475-5D98-49F2-9196-0F57601D1B54}" dt="2023-01-12T23:33:31.199" v="2515" actId="1076"/>
          <ac:picMkLst>
            <pc:docMk/>
            <pc:sldMk cId="3510893923" sldId="262"/>
            <ac:picMk id="4" creationId="{00000000-0000-0000-0000-000000000000}"/>
          </ac:picMkLst>
        </pc:picChg>
        <pc:picChg chg="mod">
          <ac:chgData name="Itzel Alejandra Zarate Solis" userId="5bf873bf-a232-4c30-9525-75de033af179" providerId="ADAL" clId="{2AB50475-5D98-49F2-9196-0F57601D1B54}" dt="2023-01-12T23:33:34.691" v="2516" actId="14100"/>
          <ac:picMkLst>
            <pc:docMk/>
            <pc:sldMk cId="3510893923" sldId="262"/>
            <ac:picMk id="7" creationId="{00000000-0000-0000-0000-000000000000}"/>
          </ac:picMkLst>
        </pc:picChg>
      </pc:sldChg>
      <pc:sldChg chg="addSp delSp modSp mod setBg">
        <pc:chgData name="Itzel Alejandra Zarate Solis" userId="5bf873bf-a232-4c30-9525-75de033af179" providerId="ADAL" clId="{2AB50475-5D98-49F2-9196-0F57601D1B54}" dt="2023-01-12T23:34:58.580" v="2542" actId="1076"/>
        <pc:sldMkLst>
          <pc:docMk/>
          <pc:sldMk cId="3198863891" sldId="263"/>
        </pc:sldMkLst>
        <pc:spChg chg="mod">
          <ac:chgData name="Itzel Alejandra Zarate Solis" userId="5bf873bf-a232-4c30-9525-75de033af179" providerId="ADAL" clId="{2AB50475-5D98-49F2-9196-0F57601D1B54}" dt="2023-01-12T23:34:58.580" v="2542" actId="1076"/>
          <ac:spMkLst>
            <pc:docMk/>
            <pc:sldMk cId="3198863891" sldId="263"/>
            <ac:spMk id="4" creationId="{00000000-0000-0000-0000-000000000000}"/>
          </ac:spMkLst>
        </pc:spChg>
        <pc:spChg chg="add del">
          <ac:chgData name="Itzel Alejandra Zarate Solis" userId="5bf873bf-a232-4c30-9525-75de033af179" providerId="ADAL" clId="{2AB50475-5D98-49F2-9196-0F57601D1B54}" dt="2023-01-12T23:34:42.825" v="2527" actId="26606"/>
          <ac:spMkLst>
            <pc:docMk/>
            <pc:sldMk cId="3198863891" sldId="263"/>
            <ac:spMk id="10" creationId="{47942995-B07F-4636-9A06-C6A104B260A8}"/>
          </ac:spMkLst>
        </pc:spChg>
        <pc:spChg chg="add del">
          <ac:chgData name="Itzel Alejandra Zarate Solis" userId="5bf873bf-a232-4c30-9525-75de033af179" providerId="ADAL" clId="{2AB50475-5D98-49F2-9196-0F57601D1B54}" dt="2023-01-12T23:34:42.825" v="2527" actId="26606"/>
          <ac:spMkLst>
            <pc:docMk/>
            <pc:sldMk cId="3198863891" sldId="263"/>
            <ac:spMk id="17" creationId="{B81933D1-5615-42C7-9C0B-4EB7105CCE2D}"/>
          </ac:spMkLst>
        </pc:spChg>
        <pc:spChg chg="add del">
          <ac:chgData name="Itzel Alejandra Zarate Solis" userId="5bf873bf-a232-4c30-9525-75de033af179" providerId="ADAL" clId="{2AB50475-5D98-49F2-9196-0F57601D1B54}" dt="2023-01-12T23:34:42.825" v="2527" actId="26606"/>
          <ac:spMkLst>
            <pc:docMk/>
            <pc:sldMk cId="3198863891" sldId="263"/>
            <ac:spMk id="19" creationId="{19C9EAEA-39D0-4B0E-A0EB-51E7B26740B1}"/>
          </ac:spMkLst>
        </pc:spChg>
        <pc:spChg chg="add">
          <ac:chgData name="Itzel Alejandra Zarate Solis" userId="5bf873bf-a232-4c30-9525-75de033af179" providerId="ADAL" clId="{2AB50475-5D98-49F2-9196-0F57601D1B54}" dt="2023-01-12T23:34:42.825" v="2527" actId="26606"/>
          <ac:spMkLst>
            <pc:docMk/>
            <pc:sldMk cId="3198863891" sldId="263"/>
            <ac:spMk id="24" creationId="{91DC6ABD-215C-4EA8-A483-CEF5B99AB385}"/>
          </ac:spMkLst>
        </pc:spChg>
        <pc:spChg chg="add">
          <ac:chgData name="Itzel Alejandra Zarate Solis" userId="5bf873bf-a232-4c30-9525-75de033af179" providerId="ADAL" clId="{2AB50475-5D98-49F2-9196-0F57601D1B54}" dt="2023-01-12T23:34:42.825" v="2527" actId="26606"/>
          <ac:spMkLst>
            <pc:docMk/>
            <pc:sldMk cId="3198863891" sldId="263"/>
            <ac:spMk id="30" creationId="{04357C93-F0CB-4A1C-8F77-4E9063789819}"/>
          </ac:spMkLst>
        </pc:spChg>
        <pc:grpChg chg="add del">
          <ac:chgData name="Itzel Alejandra Zarate Solis" userId="5bf873bf-a232-4c30-9525-75de033af179" providerId="ADAL" clId="{2AB50475-5D98-49F2-9196-0F57601D1B54}" dt="2023-01-12T23:34:42.825" v="2527" actId="26606"/>
          <ac:grpSpMkLst>
            <pc:docMk/>
            <pc:sldMk cId="3198863891" sldId="263"/>
            <ac:grpSpMk id="12" creationId="{032D8612-31EB-44CF-A1D0-14FD4C705424}"/>
          </ac:grpSpMkLst>
        </pc:grpChg>
        <pc:grpChg chg="add">
          <ac:chgData name="Itzel Alejandra Zarate Solis" userId="5bf873bf-a232-4c30-9525-75de033af179" providerId="ADAL" clId="{2AB50475-5D98-49F2-9196-0F57601D1B54}" dt="2023-01-12T23:34:42.825" v="2527" actId="26606"/>
          <ac:grpSpMkLst>
            <pc:docMk/>
            <pc:sldMk cId="3198863891" sldId="263"/>
            <ac:grpSpMk id="26" creationId="{3AF6A671-C637-4547-85F4-51B6D1881399}"/>
          </ac:grpSpMkLst>
        </pc:grpChg>
        <pc:picChg chg="mod">
          <ac:chgData name="Itzel Alejandra Zarate Solis" userId="5bf873bf-a232-4c30-9525-75de033af179" providerId="ADAL" clId="{2AB50475-5D98-49F2-9196-0F57601D1B54}" dt="2023-01-12T23:34:42.825" v="2527" actId="26606"/>
          <ac:picMkLst>
            <pc:docMk/>
            <pc:sldMk cId="3198863891" sldId="263"/>
            <ac:picMk id="5" creationId="{00000000-0000-0000-0000-000000000000}"/>
          </ac:picMkLst>
        </pc:picChg>
      </pc:sldChg>
      <pc:sldChg chg="addSp modSp mod">
        <pc:chgData name="Itzel Alejandra Zarate Solis" userId="5bf873bf-a232-4c30-9525-75de033af179" providerId="ADAL" clId="{2AB50475-5D98-49F2-9196-0F57601D1B54}" dt="2023-01-12T23:39:06.297" v="2566" actId="14861"/>
        <pc:sldMkLst>
          <pc:docMk/>
          <pc:sldMk cId="2962914191" sldId="264"/>
        </pc:sldMkLst>
        <pc:spChg chg="add mod">
          <ac:chgData name="Itzel Alejandra Zarate Solis" userId="5bf873bf-a232-4c30-9525-75de033af179" providerId="ADAL" clId="{2AB50475-5D98-49F2-9196-0F57601D1B54}" dt="2023-01-12T23:39:06.297" v="2566" actId="14861"/>
          <ac:spMkLst>
            <pc:docMk/>
            <pc:sldMk cId="2962914191" sldId="264"/>
            <ac:spMk id="2" creationId="{22F4C072-5EE3-A53B-CEC4-F34EE0D9FF15}"/>
          </ac:spMkLst>
        </pc:spChg>
        <pc:spChg chg="add mod ord">
          <ac:chgData name="Itzel Alejandra Zarate Solis" userId="5bf873bf-a232-4c30-9525-75de033af179" providerId="ADAL" clId="{2AB50475-5D98-49F2-9196-0F57601D1B54}" dt="2023-01-12T23:38:16.996" v="2562" actId="167"/>
          <ac:spMkLst>
            <pc:docMk/>
            <pc:sldMk cId="2962914191" sldId="264"/>
            <ac:spMk id="3" creationId="{7DBB61D5-A271-774E-F0E0-A015756A8261}"/>
          </ac:spMkLst>
        </pc:spChg>
        <pc:spChg chg="mod">
          <ac:chgData name="Itzel Alejandra Zarate Solis" userId="5bf873bf-a232-4c30-9525-75de033af179" providerId="ADAL" clId="{2AB50475-5D98-49F2-9196-0F57601D1B54}" dt="2023-01-12T23:21:31.987" v="1635" actId="1076"/>
          <ac:spMkLst>
            <pc:docMk/>
            <pc:sldMk cId="2962914191" sldId="264"/>
            <ac:spMk id="4" creationId="{00000000-0000-0000-0000-000000000000}"/>
          </ac:spMkLst>
        </pc:spChg>
        <pc:spChg chg="add mod ord">
          <ac:chgData name="Itzel Alejandra Zarate Solis" userId="5bf873bf-a232-4c30-9525-75de033af179" providerId="ADAL" clId="{2AB50475-5D98-49F2-9196-0F57601D1B54}" dt="2023-01-12T23:38:16.996" v="2562" actId="167"/>
          <ac:spMkLst>
            <pc:docMk/>
            <pc:sldMk cId="2962914191" sldId="264"/>
            <ac:spMk id="5" creationId="{0B436E42-333A-28EF-6C6B-1C404CE88C0E}"/>
          </ac:spMkLst>
        </pc:spChg>
        <pc:picChg chg="mod">
          <ac:chgData name="Itzel Alejandra Zarate Solis" userId="5bf873bf-a232-4c30-9525-75de033af179" providerId="ADAL" clId="{2AB50475-5D98-49F2-9196-0F57601D1B54}" dt="2023-01-12T23:24:57.296" v="1969" actId="1076"/>
          <ac:picMkLst>
            <pc:docMk/>
            <pc:sldMk cId="2962914191" sldId="264"/>
            <ac:picMk id="7" creationId="{00000000-0000-0000-0000-000000000000}"/>
          </ac:picMkLst>
        </pc:picChg>
        <pc:picChg chg="mod">
          <ac:chgData name="Itzel Alejandra Zarate Solis" userId="5bf873bf-a232-4c30-9525-75de033af179" providerId="ADAL" clId="{2AB50475-5D98-49F2-9196-0F57601D1B54}" dt="2023-01-12T23:23:05.747" v="1706" actId="1076"/>
          <ac:picMkLst>
            <pc:docMk/>
            <pc:sldMk cId="2962914191" sldId="264"/>
            <ac:picMk id="8" creationId="{00000000-0000-0000-0000-000000000000}"/>
          </ac:picMkLst>
        </pc:picChg>
        <pc:picChg chg="mod">
          <ac:chgData name="Itzel Alejandra Zarate Solis" userId="5bf873bf-a232-4c30-9525-75de033af179" providerId="ADAL" clId="{2AB50475-5D98-49F2-9196-0F57601D1B54}" dt="2023-01-12T23:24:59.387" v="1970" actId="1076"/>
          <ac:picMkLst>
            <pc:docMk/>
            <pc:sldMk cId="2962914191" sldId="264"/>
            <ac:picMk id="9" creationId="{00000000-0000-0000-0000-000000000000}"/>
          </ac:picMkLst>
        </pc:picChg>
        <pc:picChg chg="mod">
          <ac:chgData name="Itzel Alejandra Zarate Solis" userId="5bf873bf-a232-4c30-9525-75de033af179" providerId="ADAL" clId="{2AB50475-5D98-49F2-9196-0F57601D1B54}" dt="2023-01-12T23:25:01.312" v="1971" actId="1076"/>
          <ac:picMkLst>
            <pc:docMk/>
            <pc:sldMk cId="2962914191" sldId="264"/>
            <ac:picMk id="10" creationId="{00000000-0000-0000-0000-000000000000}"/>
          </ac:picMkLst>
        </pc:picChg>
      </pc:sldChg>
      <pc:sldChg chg="addSp modSp mod">
        <pc:chgData name="Itzel Alejandra Zarate Solis" userId="5bf873bf-a232-4c30-9525-75de033af179" providerId="ADAL" clId="{2AB50475-5D98-49F2-9196-0F57601D1B54}" dt="2023-01-12T23:40:05.658" v="2575" actId="1076"/>
        <pc:sldMkLst>
          <pc:docMk/>
          <pc:sldMk cId="398033926" sldId="265"/>
        </pc:sldMkLst>
        <pc:spChg chg="add mod">
          <ac:chgData name="Itzel Alejandra Zarate Solis" userId="5bf873bf-a232-4c30-9525-75de033af179" providerId="ADAL" clId="{2AB50475-5D98-49F2-9196-0F57601D1B54}" dt="2023-01-12T23:40:05.658" v="2575" actId="1076"/>
          <ac:spMkLst>
            <pc:docMk/>
            <pc:sldMk cId="398033926" sldId="265"/>
            <ac:spMk id="2" creationId="{700635F6-269F-BBF6-1DE7-E4D75C5F3B78}"/>
          </ac:spMkLst>
        </pc:spChg>
        <pc:spChg chg="add mod">
          <ac:chgData name="Itzel Alejandra Zarate Solis" userId="5bf873bf-a232-4c30-9525-75de033af179" providerId="ADAL" clId="{2AB50475-5D98-49F2-9196-0F57601D1B54}" dt="2023-01-12T23:40:00.482" v="2574" actId="14861"/>
          <ac:spMkLst>
            <pc:docMk/>
            <pc:sldMk cId="398033926" sldId="265"/>
            <ac:spMk id="3" creationId="{824BF360-22ED-CB18-83C8-53DAB883AEA2}"/>
          </ac:spMkLst>
        </pc:spChg>
        <pc:spChg chg="add mod">
          <ac:chgData name="Itzel Alejandra Zarate Solis" userId="5bf873bf-a232-4c30-9525-75de033af179" providerId="ADAL" clId="{2AB50475-5D98-49F2-9196-0F57601D1B54}" dt="2023-01-12T23:28:42.405" v="2427" actId="1076"/>
          <ac:spMkLst>
            <pc:docMk/>
            <pc:sldMk cId="398033926" sldId="265"/>
            <ac:spMk id="6" creationId="{C8A45B49-BC07-F1DE-B95C-17267B4588E2}"/>
          </ac:spMkLst>
        </pc:spChg>
        <pc:spChg chg="add mod">
          <ac:chgData name="Itzel Alejandra Zarate Solis" userId="5bf873bf-a232-4c30-9525-75de033af179" providerId="ADAL" clId="{2AB50475-5D98-49F2-9196-0F57601D1B54}" dt="2023-01-12T23:39:34.321" v="2569"/>
          <ac:spMkLst>
            <pc:docMk/>
            <pc:sldMk cId="398033926" sldId="265"/>
            <ac:spMk id="7" creationId="{B04B8069-6634-B053-F97E-5ECA3674FC48}"/>
          </ac:spMkLst>
        </pc:spChg>
        <pc:spChg chg="add mod">
          <ac:chgData name="Itzel Alejandra Zarate Solis" userId="5bf873bf-a232-4c30-9525-75de033af179" providerId="ADAL" clId="{2AB50475-5D98-49F2-9196-0F57601D1B54}" dt="2023-01-12T23:39:41.103" v="2570" actId="1076"/>
          <ac:spMkLst>
            <pc:docMk/>
            <pc:sldMk cId="398033926" sldId="265"/>
            <ac:spMk id="8" creationId="{EAC5EA58-6EC3-D948-8D90-684479C2C77A}"/>
          </ac:spMkLst>
        </pc:spChg>
      </pc:sldChg>
      <pc:sldChg chg="addSp delSp modSp new mod ord setBg modClrScheme chgLayout">
        <pc:chgData name="Itzel Alejandra Zarate Solis" userId="5bf873bf-a232-4c30-9525-75de033af179" providerId="ADAL" clId="{2AB50475-5D98-49F2-9196-0F57601D1B54}" dt="2023-01-12T23:31:16.855" v="2439" actId="26606"/>
        <pc:sldMkLst>
          <pc:docMk/>
          <pc:sldMk cId="791117033" sldId="266"/>
        </pc:sldMkLst>
        <pc:spChg chg="mod ord">
          <ac:chgData name="Itzel Alejandra Zarate Solis" userId="5bf873bf-a232-4c30-9525-75de033af179" providerId="ADAL" clId="{2AB50475-5D98-49F2-9196-0F57601D1B54}" dt="2023-01-12T23:31:16.855" v="2439" actId="26606"/>
          <ac:spMkLst>
            <pc:docMk/>
            <pc:sldMk cId="791117033" sldId="266"/>
            <ac:spMk id="2" creationId="{BE55655F-8A7F-7E3D-839A-7E932B965156}"/>
          </ac:spMkLst>
        </pc:spChg>
        <pc:spChg chg="del mod ord">
          <ac:chgData name="Itzel Alejandra Zarate Solis" userId="5bf873bf-a232-4c30-9525-75de033af179" providerId="ADAL" clId="{2AB50475-5D98-49F2-9196-0F57601D1B54}" dt="2023-01-12T23:00:45.021" v="33" actId="700"/>
          <ac:spMkLst>
            <pc:docMk/>
            <pc:sldMk cId="791117033" sldId="266"/>
            <ac:spMk id="3" creationId="{2A006FFE-3F46-18A1-4CA7-5AF50C45B403}"/>
          </ac:spMkLst>
        </pc:spChg>
        <pc:spChg chg="add mod ord">
          <ac:chgData name="Itzel Alejandra Zarate Solis" userId="5bf873bf-a232-4c30-9525-75de033af179" providerId="ADAL" clId="{2AB50475-5D98-49F2-9196-0F57601D1B54}" dt="2023-01-12T23:31:16.855" v="2439" actId="26606"/>
          <ac:spMkLst>
            <pc:docMk/>
            <pc:sldMk cId="791117033" sldId="266"/>
            <ac:spMk id="4" creationId="{18C4C801-A137-9BB1-D2B5-6EBF9A5966C9}"/>
          </ac:spMkLst>
        </pc:spChg>
        <pc:spChg chg="add">
          <ac:chgData name="Itzel Alejandra Zarate Solis" userId="5bf873bf-a232-4c30-9525-75de033af179" providerId="ADAL" clId="{2AB50475-5D98-49F2-9196-0F57601D1B54}" dt="2023-01-12T23:31:16.855" v="2439" actId="26606"/>
          <ac:spMkLst>
            <pc:docMk/>
            <pc:sldMk cId="791117033" sldId="266"/>
            <ac:spMk id="1031" creationId="{BA79A7CF-01AF-4178-9369-94E0C90EB046}"/>
          </ac:spMkLst>
        </pc:spChg>
        <pc:spChg chg="add">
          <ac:chgData name="Itzel Alejandra Zarate Solis" userId="5bf873bf-a232-4c30-9525-75de033af179" providerId="ADAL" clId="{2AB50475-5D98-49F2-9196-0F57601D1B54}" dt="2023-01-12T23:31:16.855" v="2439" actId="26606"/>
          <ac:spMkLst>
            <pc:docMk/>
            <pc:sldMk cId="791117033" sldId="266"/>
            <ac:spMk id="1033" creationId="{99413ED5-9ED4-4772-BCE4-2BCAE6B12E35}"/>
          </ac:spMkLst>
        </pc:spChg>
        <pc:spChg chg="add">
          <ac:chgData name="Itzel Alejandra Zarate Solis" userId="5bf873bf-a232-4c30-9525-75de033af179" providerId="ADAL" clId="{2AB50475-5D98-49F2-9196-0F57601D1B54}" dt="2023-01-12T23:31:16.855" v="2439" actId="26606"/>
          <ac:spMkLst>
            <pc:docMk/>
            <pc:sldMk cId="791117033" sldId="266"/>
            <ac:spMk id="1035" creationId="{04357C93-F0CB-4A1C-8F77-4E9063789819}"/>
          </ac:spMkLst>
        </pc:spChg>
        <pc:spChg chg="add">
          <ac:chgData name="Itzel Alejandra Zarate Solis" userId="5bf873bf-a232-4c30-9525-75de033af179" providerId="ADAL" clId="{2AB50475-5D98-49F2-9196-0F57601D1B54}" dt="2023-01-12T23:31:16.855" v="2439" actId="26606"/>
          <ac:spMkLst>
            <pc:docMk/>
            <pc:sldMk cId="791117033" sldId="266"/>
            <ac:spMk id="1037" creationId="{90F533E9-6690-41A8-A372-4C6C622D028D}"/>
          </ac:spMkLst>
        </pc:spChg>
        <pc:picChg chg="add mod">
          <ac:chgData name="Itzel Alejandra Zarate Solis" userId="5bf873bf-a232-4c30-9525-75de033af179" providerId="ADAL" clId="{2AB50475-5D98-49F2-9196-0F57601D1B54}" dt="2023-01-12T23:31:16.855" v="2439" actId="26606"/>
          <ac:picMkLst>
            <pc:docMk/>
            <pc:sldMk cId="791117033" sldId="266"/>
            <ac:picMk id="1026" creationId="{AB09A1CC-4848-8154-93E2-FDF9C45CDDF6}"/>
          </ac:picMkLst>
        </pc:picChg>
      </pc:sldChg>
      <pc:sldChg chg="new del">
        <pc:chgData name="Itzel Alejandra Zarate Solis" userId="5bf873bf-a232-4c30-9525-75de033af179" providerId="ADAL" clId="{2AB50475-5D98-49F2-9196-0F57601D1B54}" dt="2023-01-12T23:00:26.891" v="1" actId="680"/>
        <pc:sldMkLst>
          <pc:docMk/>
          <pc:sldMk cId="3672287783"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0D299-9FC1-42C9-8C68-4497DF7F5E7C}" type="datetimeFigureOut">
              <a:rPr lang="es-MX" smtClean="0"/>
              <a:t>13/01/2023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33BC5-06E5-49B3-8475-AE6E13BC60A2}" type="slidenum">
              <a:rPr lang="es-MX" smtClean="0"/>
              <a:t>‹Nº›</a:t>
            </a:fld>
            <a:endParaRPr lang="es-MX"/>
          </a:p>
        </p:txBody>
      </p:sp>
    </p:spTree>
    <p:extLst>
      <p:ext uri="{BB962C8B-B14F-4D97-AF65-F5344CB8AC3E}">
        <p14:creationId xmlns:p14="http://schemas.microsoft.com/office/powerpoint/2010/main" val="137083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B9333BC5-06E5-49B3-8475-AE6E13BC60A2}" type="slidenum">
              <a:rPr lang="es-MX" smtClean="0"/>
              <a:t>1</a:t>
            </a:fld>
            <a:endParaRPr lang="es-MX"/>
          </a:p>
        </p:txBody>
      </p:sp>
    </p:spTree>
    <p:extLst>
      <p:ext uri="{BB962C8B-B14F-4D97-AF65-F5344CB8AC3E}">
        <p14:creationId xmlns:p14="http://schemas.microsoft.com/office/powerpoint/2010/main" val="118390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In Mexico, in theory, most of the health services should be covered by public spending, however in Mexico almost 50% of the total of these expenses are covered by the monetary income of the households, positioning our country only for below countries in Central America and Africa, according to data from the World Bank. Although out-of-pocket spending on health was reduced with the implementation of the initiative called "popular insurance", in 2020 it returned to values of 50%. The concept of "out-of-pocket expenditure on health" is defined as the ratio between the expenditure on health divided by the monetary income of the household, after covering their food needs.</a:t>
            </a:r>
            <a:endParaRPr lang="es-MX" dirty="0"/>
          </a:p>
        </p:txBody>
      </p:sp>
      <p:sp>
        <p:nvSpPr>
          <p:cNvPr id="4" name="Marcador de número de diapositiva 3"/>
          <p:cNvSpPr>
            <a:spLocks noGrp="1"/>
          </p:cNvSpPr>
          <p:nvPr>
            <p:ph type="sldNum" sz="quarter" idx="10"/>
          </p:nvPr>
        </p:nvSpPr>
        <p:spPr/>
        <p:txBody>
          <a:bodyPr/>
          <a:lstStyle/>
          <a:p>
            <a:fld id="{B9333BC5-06E5-49B3-8475-AE6E13BC60A2}" type="slidenum">
              <a:rPr lang="es-MX" smtClean="0"/>
              <a:t>2</a:t>
            </a:fld>
            <a:endParaRPr lang="es-MX"/>
          </a:p>
        </p:txBody>
      </p:sp>
    </p:spTree>
    <p:extLst>
      <p:ext uri="{BB962C8B-B14F-4D97-AF65-F5344CB8AC3E}">
        <p14:creationId xmlns:p14="http://schemas.microsoft.com/office/powerpoint/2010/main" val="2966263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database that we use for our analysis is the ENIGH "National Household Income and Expenditure Survey", where we can find a great detail of the expense concepts to be able to separate spending on health, food, education, entertainment, beverages alcoholic, tobacco The survey unit is the household, but there is a string column of length 5, where the first two numbers represent the state and the last 3 numbers represent the municipality. Income and expenditure prices were deflated based on the year twenty-sixteen and we can see this important increase for the year twenty-twenty, due to the double effect of the increase in health spending and the reduction in per capita income.</a:t>
            </a:r>
            <a:endParaRPr lang="es-MX" dirty="0"/>
          </a:p>
        </p:txBody>
      </p:sp>
      <p:sp>
        <p:nvSpPr>
          <p:cNvPr id="4" name="Marcador de número de diapositiva 3"/>
          <p:cNvSpPr>
            <a:spLocks noGrp="1"/>
          </p:cNvSpPr>
          <p:nvPr>
            <p:ph type="sldNum" sz="quarter" idx="10"/>
          </p:nvPr>
        </p:nvSpPr>
        <p:spPr/>
        <p:txBody>
          <a:bodyPr/>
          <a:lstStyle/>
          <a:p>
            <a:fld id="{B9333BC5-06E5-49B3-8475-AE6E13BC60A2}" type="slidenum">
              <a:rPr lang="es-MX" smtClean="0"/>
              <a:t>3</a:t>
            </a:fld>
            <a:endParaRPr lang="es-MX"/>
          </a:p>
        </p:txBody>
      </p:sp>
    </p:spTree>
    <p:extLst>
      <p:ext uri="{BB962C8B-B14F-4D97-AF65-F5344CB8AC3E}">
        <p14:creationId xmlns:p14="http://schemas.microsoft.com/office/powerpoint/2010/main" val="76576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When we analyze health spending by state, we can see that those with the highest health spending </a:t>
            </a:r>
            <a:r>
              <a:rPr lang="es-MX" dirty="0" smtClean="0"/>
              <a:t>(</a:t>
            </a:r>
            <a:r>
              <a:rPr lang="es-MX" dirty="0" err="1" smtClean="0"/>
              <a:t>those</a:t>
            </a:r>
            <a:r>
              <a:rPr lang="es-MX" dirty="0" smtClean="0"/>
              <a:t> </a:t>
            </a:r>
            <a:r>
              <a:rPr lang="es-MX" dirty="0" err="1" smtClean="0"/>
              <a:t>with</a:t>
            </a:r>
            <a:r>
              <a:rPr lang="es-MX" dirty="0" smtClean="0"/>
              <a:t> </a:t>
            </a:r>
            <a:r>
              <a:rPr lang="es-MX" dirty="0" err="1" smtClean="0"/>
              <a:t>darker</a:t>
            </a:r>
            <a:r>
              <a:rPr lang="es-MX" dirty="0" smtClean="0"/>
              <a:t> </a:t>
            </a:r>
            <a:r>
              <a:rPr lang="es-MX" dirty="0" err="1" smtClean="0"/>
              <a:t>colors</a:t>
            </a:r>
            <a:r>
              <a:rPr lang="es-MX" dirty="0" smtClean="0"/>
              <a:t>) </a:t>
            </a:r>
            <a:r>
              <a:rPr lang="en-US" dirty="0" smtClean="0"/>
              <a:t>are the southern states such as </a:t>
            </a:r>
            <a:r>
              <a:rPr lang="en-US" dirty="0" err="1" smtClean="0"/>
              <a:t>Michoacan</a:t>
            </a:r>
            <a:r>
              <a:rPr lang="en-US" dirty="0" smtClean="0"/>
              <a:t>, Guerrero, and Oaxaca, and some states in the metropolitan area such as Hidalgo and Puebla, except for the state of Mexico and the Mexico City, where out-of-pocket spending on health is lower</a:t>
            </a:r>
            <a:endParaRPr lang="es-MX" dirty="0"/>
          </a:p>
        </p:txBody>
      </p:sp>
      <p:sp>
        <p:nvSpPr>
          <p:cNvPr id="4" name="Marcador de número de diapositiva 3"/>
          <p:cNvSpPr>
            <a:spLocks noGrp="1"/>
          </p:cNvSpPr>
          <p:nvPr>
            <p:ph type="sldNum" sz="quarter" idx="10"/>
          </p:nvPr>
        </p:nvSpPr>
        <p:spPr/>
        <p:txBody>
          <a:bodyPr/>
          <a:lstStyle/>
          <a:p>
            <a:fld id="{B9333BC5-06E5-49B3-8475-AE6E13BC60A2}" type="slidenum">
              <a:rPr lang="es-MX" smtClean="0"/>
              <a:t>4</a:t>
            </a:fld>
            <a:endParaRPr lang="es-MX"/>
          </a:p>
        </p:txBody>
      </p:sp>
    </p:spTree>
    <p:extLst>
      <p:ext uri="{BB962C8B-B14F-4D97-AF65-F5344CB8AC3E}">
        <p14:creationId xmlns:p14="http://schemas.microsoft.com/office/powerpoint/2010/main" val="73525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E4727AF5-7712-49A0-861D-C8D645A1583B}" type="datetimeFigureOut">
              <a:rPr lang="es-MX" smtClean="0"/>
              <a:t>13/01/2023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368236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4727AF5-7712-49A0-861D-C8D645A1583B}" type="datetimeFigureOut">
              <a:rPr lang="es-MX" smtClean="0"/>
              <a:t>13/01/2023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410275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4727AF5-7712-49A0-861D-C8D645A1583B}" type="datetimeFigureOut">
              <a:rPr lang="es-MX" smtClean="0"/>
              <a:t>13/01/2023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53268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E4727AF5-7712-49A0-861D-C8D645A1583B}" type="datetimeFigureOut">
              <a:rPr lang="es-MX" smtClean="0"/>
              <a:t>13/01/2023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351086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4727AF5-7712-49A0-861D-C8D645A1583B}" type="datetimeFigureOut">
              <a:rPr lang="es-MX" smtClean="0"/>
              <a:t>13/01/2023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185212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E4727AF5-7712-49A0-861D-C8D645A1583B}" type="datetimeFigureOut">
              <a:rPr lang="es-MX" smtClean="0"/>
              <a:t>13/01/2023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319596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E4727AF5-7712-49A0-861D-C8D645A1583B}" type="datetimeFigureOut">
              <a:rPr lang="es-MX" smtClean="0"/>
              <a:t>13/01/2023</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192735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E4727AF5-7712-49A0-861D-C8D645A1583B}" type="datetimeFigureOut">
              <a:rPr lang="es-MX" smtClean="0"/>
              <a:t>13/01/2023</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282142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4727AF5-7712-49A0-861D-C8D645A1583B}" type="datetimeFigureOut">
              <a:rPr lang="es-MX" smtClean="0"/>
              <a:t>13/01/2023</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6164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4727AF5-7712-49A0-861D-C8D645A1583B}" type="datetimeFigureOut">
              <a:rPr lang="es-MX" smtClean="0"/>
              <a:t>13/01/2023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46993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4727AF5-7712-49A0-861D-C8D645A1583B}" type="datetimeFigureOut">
              <a:rPr lang="es-MX" smtClean="0"/>
              <a:t>13/01/2023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113C048-FA09-48BE-818A-DABFE9AE25F6}" type="slidenum">
              <a:rPr lang="es-MX" smtClean="0"/>
              <a:t>‹Nº›</a:t>
            </a:fld>
            <a:endParaRPr lang="es-MX"/>
          </a:p>
        </p:txBody>
      </p:sp>
    </p:spTree>
    <p:extLst>
      <p:ext uri="{BB962C8B-B14F-4D97-AF65-F5344CB8AC3E}">
        <p14:creationId xmlns:p14="http://schemas.microsoft.com/office/powerpoint/2010/main" val="148668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27AF5-7712-49A0-861D-C8D645A1583B}" type="datetimeFigureOut">
              <a:rPr lang="es-MX" smtClean="0"/>
              <a:t>13/01/2023</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048-FA09-48BE-818A-DABFE9AE25F6}" type="slidenum">
              <a:rPr lang="es-MX" smtClean="0"/>
              <a:t>‹Nº›</a:t>
            </a:fld>
            <a:endParaRPr lang="es-MX"/>
          </a:p>
        </p:txBody>
      </p:sp>
    </p:spTree>
    <p:extLst>
      <p:ext uri="{BB962C8B-B14F-4D97-AF65-F5344CB8AC3E}">
        <p14:creationId xmlns:p14="http://schemas.microsoft.com/office/powerpoint/2010/main" val="535836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xmlns="" id="{BA79A7CF-01AF-4178-9369-94E0C90EB0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BE55655F-8A7F-7E3D-839A-7E932B965156}"/>
              </a:ext>
            </a:extLst>
          </p:cNvPr>
          <p:cNvSpPr>
            <a:spLocks noGrp="1"/>
          </p:cNvSpPr>
          <p:nvPr>
            <p:ph type="ctrTitle"/>
          </p:nvPr>
        </p:nvSpPr>
        <p:spPr>
          <a:xfrm>
            <a:off x="9267909" y="2023110"/>
            <a:ext cx="2469624" cy="2846070"/>
          </a:xfrm>
        </p:spPr>
        <p:txBody>
          <a:bodyPr anchor="ctr">
            <a:normAutofit/>
          </a:bodyPr>
          <a:lstStyle/>
          <a:p>
            <a:pPr algn="l"/>
            <a:r>
              <a:rPr lang="es-MX" sz="3700" dirty="0" err="1"/>
              <a:t>Health</a:t>
            </a:r>
            <a:r>
              <a:rPr lang="es-MX" sz="3700" dirty="0"/>
              <a:t> </a:t>
            </a:r>
            <a:r>
              <a:rPr lang="es-MX" sz="3700" dirty="0" err="1"/>
              <a:t>expenditure</a:t>
            </a:r>
            <a:r>
              <a:rPr lang="es-MX" sz="3700" dirty="0"/>
              <a:t> in </a:t>
            </a:r>
            <a:r>
              <a:rPr lang="es-MX" sz="3700" dirty="0" err="1"/>
              <a:t>Mexico</a:t>
            </a:r>
            <a:endParaRPr lang="es-MX" sz="3700" dirty="0"/>
          </a:p>
        </p:txBody>
      </p:sp>
      <p:sp>
        <p:nvSpPr>
          <p:cNvPr id="4" name="Subtítulo 3">
            <a:extLst>
              <a:ext uri="{FF2B5EF4-FFF2-40B4-BE49-F238E27FC236}">
                <a16:creationId xmlns:a16="http://schemas.microsoft.com/office/drawing/2014/main" xmlns="" id="{18C4C801-A137-9BB1-D2B5-6EBF9A5966C9}"/>
              </a:ext>
            </a:extLst>
          </p:cNvPr>
          <p:cNvSpPr>
            <a:spLocks noGrp="1"/>
          </p:cNvSpPr>
          <p:nvPr>
            <p:ph type="subTitle" idx="1"/>
          </p:nvPr>
        </p:nvSpPr>
        <p:spPr>
          <a:xfrm>
            <a:off x="9267908" y="5086350"/>
            <a:ext cx="2446465" cy="1178298"/>
          </a:xfrm>
        </p:spPr>
        <p:txBody>
          <a:bodyPr>
            <a:normAutofit/>
          </a:bodyPr>
          <a:lstStyle/>
          <a:p>
            <a:pPr algn="l"/>
            <a:endParaRPr lang="es-MX" sz="1600"/>
          </a:p>
        </p:txBody>
      </p:sp>
      <p:sp>
        <p:nvSpPr>
          <p:cNvPr id="1033" name="Rectangle 1032">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n't Confuse Changes in Federal Health Spending with National Health  Spending | Urban Institute">
            <a:extLst>
              <a:ext uri="{FF2B5EF4-FFF2-40B4-BE49-F238E27FC236}">
                <a16:creationId xmlns:a16="http://schemas.microsoft.com/office/drawing/2014/main" xmlns="" id="{AB09A1CC-4848-8154-93E2-FDF9C45CDD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5238" y="1327028"/>
            <a:ext cx="7608304" cy="4274899"/>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xmlns="" id="{90F533E9-6690-41A8-A372-4C6C622D02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117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39833" y="1285269"/>
            <a:ext cx="5681749" cy="2238814"/>
          </a:xfrm>
          <a:prstGeom prst="rect">
            <a:avLst/>
          </a:prstGeom>
        </p:spPr>
      </p:pic>
      <p:sp>
        <p:nvSpPr>
          <p:cNvPr id="5" name="Rectángulo 4"/>
          <p:cNvSpPr/>
          <p:nvPr/>
        </p:nvSpPr>
        <p:spPr>
          <a:xfrm>
            <a:off x="4423778" y="124792"/>
            <a:ext cx="3988656" cy="523220"/>
          </a:xfrm>
          <a:prstGeom prst="rect">
            <a:avLst/>
          </a:prstGeom>
        </p:spPr>
        <p:txBody>
          <a:bodyPr wrap="none">
            <a:spAutoFit/>
          </a:bodyPr>
          <a:lstStyle/>
          <a:p>
            <a:pPr algn="ctr"/>
            <a:r>
              <a:rPr lang="es-MX" sz="2800" dirty="0" err="1"/>
              <a:t>Spatial</a:t>
            </a:r>
            <a:r>
              <a:rPr lang="es-MX" sz="2800" dirty="0"/>
              <a:t> Regression Models</a:t>
            </a:r>
          </a:p>
        </p:txBody>
      </p:sp>
      <p:sp>
        <p:nvSpPr>
          <p:cNvPr id="6" name="Rectángulo 5"/>
          <p:cNvSpPr/>
          <p:nvPr/>
        </p:nvSpPr>
        <p:spPr>
          <a:xfrm>
            <a:off x="685779" y="3616942"/>
            <a:ext cx="2679516" cy="369332"/>
          </a:xfrm>
          <a:prstGeom prst="rect">
            <a:avLst/>
          </a:prstGeom>
        </p:spPr>
        <p:txBody>
          <a:bodyPr wrap="none">
            <a:spAutoFit/>
          </a:bodyPr>
          <a:lstStyle/>
          <a:p>
            <a:r>
              <a:rPr lang="es-MX" dirty="0" err="1"/>
              <a:t>Spatial</a:t>
            </a:r>
            <a:r>
              <a:rPr lang="es-MX" dirty="0"/>
              <a:t> Error Model (SEM)</a:t>
            </a:r>
          </a:p>
        </p:txBody>
      </p:sp>
      <p:pic>
        <p:nvPicPr>
          <p:cNvPr id="7" name="Imagen 6"/>
          <p:cNvPicPr>
            <a:picLocks noChangeAspect="1"/>
          </p:cNvPicPr>
          <p:nvPr/>
        </p:nvPicPr>
        <p:blipFill>
          <a:blip r:embed="rId3"/>
          <a:stretch>
            <a:fillRect/>
          </a:stretch>
        </p:blipFill>
        <p:spPr>
          <a:xfrm>
            <a:off x="739833" y="4048672"/>
            <a:ext cx="5681749" cy="2184382"/>
          </a:xfrm>
          <a:prstGeom prst="rect">
            <a:avLst/>
          </a:prstGeom>
        </p:spPr>
      </p:pic>
      <p:sp>
        <p:nvSpPr>
          <p:cNvPr id="2" name="CuadroTexto 1">
            <a:extLst>
              <a:ext uri="{FF2B5EF4-FFF2-40B4-BE49-F238E27FC236}">
                <a16:creationId xmlns:a16="http://schemas.microsoft.com/office/drawing/2014/main" xmlns="" id="{DE60B98B-50F5-1E60-DCBF-F6A5F416A8BC}"/>
              </a:ext>
            </a:extLst>
          </p:cNvPr>
          <p:cNvSpPr txBox="1"/>
          <p:nvPr/>
        </p:nvSpPr>
        <p:spPr>
          <a:xfrm>
            <a:off x="7225748" y="2014482"/>
            <a:ext cx="4226419" cy="2677656"/>
          </a:xfrm>
          <a:prstGeom prst="rect">
            <a:avLst/>
          </a:prstGeom>
          <a:noFill/>
          <a:scene3d>
            <a:camera prst="orthographicFront"/>
            <a:lightRig rig="threePt" dir="t"/>
          </a:scene3d>
          <a:sp3d>
            <a:bevelT w="114300" prst="artDeco"/>
          </a:sp3d>
        </p:spPr>
        <p:txBody>
          <a:bodyPr wrap="square" rtlCol="0">
            <a:spAutoFit/>
          </a:bodyPr>
          <a:lstStyle/>
          <a:p>
            <a:pPr marL="285750" indent="-285750">
              <a:buFont typeface="Arial" panose="020B0604020202020204" pitchFamily="34" charset="0"/>
              <a:buChar char="•"/>
            </a:pPr>
            <a:r>
              <a:rPr lang="es-MX" sz="2400" dirty="0"/>
              <a:t>AIC </a:t>
            </a:r>
            <a:r>
              <a:rPr lang="es-MX" sz="2400" dirty="0" err="1"/>
              <a:t>criteria</a:t>
            </a:r>
            <a:r>
              <a:rPr lang="es-MX" sz="2400" dirty="0"/>
              <a:t> for both SLM and SEM shows </a:t>
            </a:r>
            <a:r>
              <a:rPr lang="es-MX" sz="2400" dirty="0" err="1"/>
              <a:t>poorer</a:t>
            </a:r>
            <a:r>
              <a:rPr lang="es-MX" sz="2400" dirty="0"/>
              <a:t> performance than the AIC for OLS. </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400" dirty="0"/>
              <a:t>This results are </a:t>
            </a:r>
            <a:r>
              <a:rPr lang="es-MX" sz="2400" dirty="0" err="1"/>
              <a:t>consistent</a:t>
            </a:r>
            <a:r>
              <a:rPr lang="es-MX" sz="2400" dirty="0"/>
              <a:t> with the LM </a:t>
            </a:r>
            <a:r>
              <a:rPr lang="es-MX" sz="2400" dirty="0" err="1"/>
              <a:t>diagnostic</a:t>
            </a:r>
            <a:r>
              <a:rPr lang="es-MX" sz="2400" dirty="0"/>
              <a:t> </a:t>
            </a:r>
            <a:r>
              <a:rPr lang="es-MX" sz="2400" dirty="0" err="1"/>
              <a:t>tests</a:t>
            </a:r>
            <a:endParaRPr lang="es-MX" sz="2400" dirty="0"/>
          </a:p>
        </p:txBody>
      </p:sp>
      <p:sp>
        <p:nvSpPr>
          <p:cNvPr id="8" name="Rectángulo 7">
            <a:extLst>
              <a:ext uri="{FF2B5EF4-FFF2-40B4-BE49-F238E27FC236}">
                <a16:creationId xmlns:a16="http://schemas.microsoft.com/office/drawing/2014/main" xmlns="" id="{48317269-47E7-1014-FD98-D1EFFBB43857}"/>
              </a:ext>
            </a:extLst>
          </p:cNvPr>
          <p:cNvSpPr/>
          <p:nvPr/>
        </p:nvSpPr>
        <p:spPr>
          <a:xfrm>
            <a:off x="0" y="6492240"/>
            <a:ext cx="12192000" cy="3657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xmlns="" id="{04608CDF-C04F-87EA-7A2C-C8B24C72F09B}"/>
              </a:ext>
            </a:extLst>
          </p:cNvPr>
          <p:cNvSpPr/>
          <p:nvPr/>
        </p:nvSpPr>
        <p:spPr>
          <a:xfrm>
            <a:off x="685779" y="751197"/>
            <a:ext cx="2787623" cy="369332"/>
          </a:xfrm>
          <a:prstGeom prst="rect">
            <a:avLst/>
          </a:prstGeom>
        </p:spPr>
        <p:txBody>
          <a:bodyPr wrap="none">
            <a:spAutoFit/>
          </a:bodyPr>
          <a:lstStyle/>
          <a:p>
            <a:r>
              <a:rPr lang="es-MX" dirty="0" err="1"/>
              <a:t>Spatial</a:t>
            </a:r>
            <a:r>
              <a:rPr lang="es-MX" dirty="0"/>
              <a:t> </a:t>
            </a:r>
            <a:r>
              <a:rPr lang="es-MX" dirty="0" err="1"/>
              <a:t>Lagged</a:t>
            </a:r>
            <a:r>
              <a:rPr lang="es-MX" dirty="0"/>
              <a:t> Model (SLM)</a:t>
            </a:r>
          </a:p>
        </p:txBody>
      </p:sp>
      <p:sp>
        <p:nvSpPr>
          <p:cNvPr id="9" name="Rectángulo 8">
            <a:extLst>
              <a:ext uri="{FF2B5EF4-FFF2-40B4-BE49-F238E27FC236}">
                <a16:creationId xmlns:a16="http://schemas.microsoft.com/office/drawing/2014/main" xmlns="" id="{A189472A-77CA-2DC3-E679-B4446C9F03D8}"/>
              </a:ext>
            </a:extLst>
          </p:cNvPr>
          <p:cNvSpPr/>
          <p:nvPr/>
        </p:nvSpPr>
        <p:spPr>
          <a:xfrm rot="5400000">
            <a:off x="8580120" y="3246120"/>
            <a:ext cx="6858000" cy="3657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1089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p:cNvSpPr/>
          <p:nvPr/>
        </p:nvSpPr>
        <p:spPr>
          <a:xfrm>
            <a:off x="536222" y="3014696"/>
            <a:ext cx="4171994" cy="7180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kern="1200" dirty="0">
                <a:solidFill>
                  <a:schemeClr val="tx1"/>
                </a:solidFill>
                <a:latin typeface="+mj-lt"/>
                <a:ea typeface="+mj-ea"/>
                <a:cs typeface="+mj-cs"/>
              </a:rPr>
              <a:t>Spatial Durbin Model (SDM)</a:t>
            </a:r>
          </a:p>
        </p:txBody>
      </p:sp>
      <p:grpSp>
        <p:nvGrpSpPr>
          <p:cNvPr id="26" name="Group 25">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16432" y="1"/>
            <a:ext cx="2446384" cy="5777808"/>
            <a:chOff x="329184" y="1"/>
            <a:chExt cx="524256" cy="5777808"/>
          </a:xfrm>
        </p:grpSpPr>
        <p:cxnSp>
          <p:nvCxnSpPr>
            <p:cNvPr id="27" name="Straight Connector 26">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2"/>
          <a:stretch>
            <a:fillRect/>
          </a:stretch>
        </p:blipFill>
        <p:spPr>
          <a:xfrm>
            <a:off x="5640572" y="2364123"/>
            <a:ext cx="5608830" cy="2019178"/>
          </a:xfrm>
          <a:prstGeom prst="rect">
            <a:avLst/>
          </a:prstGeom>
        </p:spPr>
      </p:pic>
    </p:spTree>
    <p:extLst>
      <p:ext uri="{BB962C8B-B14F-4D97-AF65-F5344CB8AC3E}">
        <p14:creationId xmlns:p14="http://schemas.microsoft.com/office/powerpoint/2010/main" val="319886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7DBB61D5-A271-774E-F0E0-A015756A8261}"/>
              </a:ext>
            </a:extLst>
          </p:cNvPr>
          <p:cNvSpPr/>
          <p:nvPr/>
        </p:nvSpPr>
        <p:spPr>
          <a:xfrm>
            <a:off x="0" y="6492240"/>
            <a:ext cx="12192000" cy="3657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xmlns="" id="{0B436E42-333A-28EF-6C6B-1C404CE88C0E}"/>
              </a:ext>
            </a:extLst>
          </p:cNvPr>
          <p:cNvSpPr/>
          <p:nvPr/>
        </p:nvSpPr>
        <p:spPr>
          <a:xfrm rot="5400000">
            <a:off x="8580120" y="3246120"/>
            <a:ext cx="6858000" cy="3657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p:cNvSpPr/>
          <p:nvPr/>
        </p:nvSpPr>
        <p:spPr>
          <a:xfrm>
            <a:off x="3822971" y="348729"/>
            <a:ext cx="5484194" cy="523220"/>
          </a:xfrm>
          <a:prstGeom prst="rect">
            <a:avLst/>
          </a:prstGeom>
        </p:spPr>
        <p:txBody>
          <a:bodyPr wrap="none">
            <a:spAutoFit/>
          </a:bodyPr>
          <a:lstStyle/>
          <a:p>
            <a:pPr algn="ctr"/>
            <a:r>
              <a:rPr lang="es-MX" sz="2800" dirty="0" err="1"/>
              <a:t>Geographically</a:t>
            </a:r>
            <a:r>
              <a:rPr lang="es-MX" sz="2800" dirty="0"/>
              <a:t> </a:t>
            </a:r>
            <a:r>
              <a:rPr lang="es-MX" sz="2800" dirty="0" err="1"/>
              <a:t>Weighted</a:t>
            </a:r>
            <a:r>
              <a:rPr lang="es-MX" sz="2800" dirty="0"/>
              <a:t> Regression</a:t>
            </a:r>
          </a:p>
        </p:txBody>
      </p:sp>
      <p:pic>
        <p:nvPicPr>
          <p:cNvPr id="7" name="Imagen 6"/>
          <p:cNvPicPr>
            <a:picLocks noChangeAspect="1"/>
          </p:cNvPicPr>
          <p:nvPr/>
        </p:nvPicPr>
        <p:blipFill>
          <a:blip r:embed="rId2"/>
          <a:stretch>
            <a:fillRect/>
          </a:stretch>
        </p:blipFill>
        <p:spPr>
          <a:xfrm>
            <a:off x="-6538" y="1302219"/>
            <a:ext cx="3419952" cy="219106"/>
          </a:xfrm>
          <a:prstGeom prst="rect">
            <a:avLst/>
          </a:prstGeom>
        </p:spPr>
      </p:pic>
      <p:pic>
        <p:nvPicPr>
          <p:cNvPr id="8" name="Imagen 7"/>
          <p:cNvPicPr>
            <a:picLocks noChangeAspect="1"/>
          </p:cNvPicPr>
          <p:nvPr/>
        </p:nvPicPr>
        <p:blipFill>
          <a:blip r:embed="rId3"/>
          <a:stretch>
            <a:fillRect/>
          </a:stretch>
        </p:blipFill>
        <p:spPr>
          <a:xfrm>
            <a:off x="93077" y="3970893"/>
            <a:ext cx="3009532" cy="228160"/>
          </a:xfrm>
          <a:prstGeom prst="rect">
            <a:avLst/>
          </a:prstGeom>
        </p:spPr>
      </p:pic>
      <p:pic>
        <p:nvPicPr>
          <p:cNvPr id="9" name="Imagen 8"/>
          <p:cNvPicPr>
            <a:picLocks noChangeAspect="1"/>
          </p:cNvPicPr>
          <p:nvPr/>
        </p:nvPicPr>
        <p:blipFill>
          <a:blip r:embed="rId4"/>
          <a:stretch>
            <a:fillRect/>
          </a:stretch>
        </p:blipFill>
        <p:spPr>
          <a:xfrm>
            <a:off x="3495452" y="1302219"/>
            <a:ext cx="5637915" cy="2549057"/>
          </a:xfrm>
          <a:prstGeom prst="rect">
            <a:avLst/>
          </a:prstGeom>
        </p:spPr>
      </p:pic>
      <p:pic>
        <p:nvPicPr>
          <p:cNvPr id="10" name="Imagen 9"/>
          <p:cNvPicPr>
            <a:picLocks noChangeAspect="1"/>
          </p:cNvPicPr>
          <p:nvPr/>
        </p:nvPicPr>
        <p:blipFill>
          <a:blip r:embed="rId5"/>
          <a:stretch>
            <a:fillRect/>
          </a:stretch>
        </p:blipFill>
        <p:spPr>
          <a:xfrm>
            <a:off x="3342810" y="3970893"/>
            <a:ext cx="5746583" cy="2662663"/>
          </a:xfrm>
          <a:prstGeom prst="rect">
            <a:avLst/>
          </a:prstGeom>
        </p:spPr>
      </p:pic>
      <p:sp>
        <p:nvSpPr>
          <p:cNvPr id="2" name="CuadroTexto 1">
            <a:extLst>
              <a:ext uri="{FF2B5EF4-FFF2-40B4-BE49-F238E27FC236}">
                <a16:creationId xmlns:a16="http://schemas.microsoft.com/office/drawing/2014/main" xmlns="" id="{22F4C072-5EE3-A53B-CEC4-F34EE0D9FF15}"/>
              </a:ext>
            </a:extLst>
          </p:cNvPr>
          <p:cNvSpPr txBox="1"/>
          <p:nvPr/>
        </p:nvSpPr>
        <p:spPr>
          <a:xfrm>
            <a:off x="9329594" y="1558436"/>
            <a:ext cx="2778937" cy="4247317"/>
          </a:xfrm>
          <a:prstGeom prst="rect">
            <a:avLst/>
          </a:prstGeom>
          <a:solidFill>
            <a:schemeClr val="bg1"/>
          </a:solidFill>
          <a:effectLst>
            <a:outerShdw blurRad="50800" dist="38100" dir="13500000" algn="br" rotWithShape="0">
              <a:prstClr val="black">
                <a:alpha val="40000"/>
              </a:prstClr>
            </a:outerShdw>
          </a:effectLst>
          <a:scene3d>
            <a:camera prst="orthographicFront"/>
            <a:lightRig rig="threePt" dir="t"/>
          </a:scene3d>
          <a:sp3d>
            <a:bevelT/>
          </a:sp3d>
        </p:spPr>
        <p:txBody>
          <a:bodyPr wrap="square" rtlCol="0">
            <a:spAutoFit/>
          </a:bodyPr>
          <a:lstStyle/>
          <a:p>
            <a:pPr marL="285750" indent="-285750">
              <a:buFont typeface="Arial" panose="020B0604020202020204" pitchFamily="34" charset="0"/>
              <a:buChar char="•"/>
            </a:pPr>
            <a:r>
              <a:rPr lang="es-MX" dirty="0"/>
              <a:t>The GWR with the </a:t>
            </a:r>
            <a:r>
              <a:rPr lang="es-MX" dirty="0" err="1"/>
              <a:t>smaller</a:t>
            </a:r>
            <a:r>
              <a:rPr lang="es-MX" dirty="0"/>
              <a:t> </a:t>
            </a:r>
            <a:r>
              <a:rPr lang="es-MX" dirty="0" err="1"/>
              <a:t>bandwith</a:t>
            </a:r>
            <a:r>
              <a:rPr lang="es-MX" dirty="0"/>
              <a:t> has a better performance.</a:t>
            </a:r>
          </a:p>
          <a:p>
            <a:pPr marL="285750" indent="-285750">
              <a:buFont typeface="Arial" panose="020B0604020202020204" pitchFamily="34" charset="0"/>
              <a:buChar char="•"/>
            </a:pPr>
            <a:r>
              <a:rPr lang="es-MX" dirty="0"/>
              <a:t>The AIC is </a:t>
            </a:r>
            <a:r>
              <a:rPr lang="es-MX" dirty="0" err="1"/>
              <a:t>smaller</a:t>
            </a:r>
            <a:r>
              <a:rPr lang="es-MX" dirty="0"/>
              <a:t> than in the SLM, SEM and SDM.</a:t>
            </a:r>
          </a:p>
          <a:p>
            <a:pPr marL="285750" indent="-285750">
              <a:buFont typeface="Arial" panose="020B0604020202020204" pitchFamily="34" charset="0"/>
              <a:buChar char="•"/>
            </a:pPr>
            <a:r>
              <a:rPr lang="es-MX" dirty="0"/>
              <a:t>Also, the R </a:t>
            </a:r>
            <a:r>
              <a:rPr lang="es-MX" dirty="0" err="1"/>
              <a:t>squared</a:t>
            </a:r>
            <a:r>
              <a:rPr lang="es-MX" dirty="0"/>
              <a:t> is higher than in OLS.</a:t>
            </a:r>
          </a:p>
          <a:p>
            <a:pPr marL="742950" lvl="1" indent="-285750">
              <a:buFont typeface="Arial" panose="020B0604020202020204" pitchFamily="34" charset="0"/>
              <a:buChar char="•"/>
            </a:pPr>
            <a:r>
              <a:rPr lang="es-MX" dirty="0"/>
              <a:t>R </a:t>
            </a:r>
            <a:r>
              <a:rPr lang="es-MX" dirty="0" err="1"/>
              <a:t>squared</a:t>
            </a:r>
            <a:r>
              <a:rPr lang="es-MX" dirty="0"/>
              <a:t> = =.3464</a:t>
            </a:r>
          </a:p>
          <a:p>
            <a:pPr marL="742950" lvl="1"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err="1"/>
              <a:t>Consistent</a:t>
            </a:r>
            <a:r>
              <a:rPr lang="es-MX" dirty="0"/>
              <a:t> with LISA </a:t>
            </a:r>
            <a:r>
              <a:rPr lang="es-MX" dirty="0" err="1"/>
              <a:t>tests</a:t>
            </a:r>
            <a:r>
              <a:rPr lang="es-MX" dirty="0"/>
              <a:t> and G-</a:t>
            </a:r>
            <a:r>
              <a:rPr lang="es-MX" dirty="0" err="1"/>
              <a:t>statistics</a:t>
            </a:r>
            <a:r>
              <a:rPr lang="es-MX" dirty="0"/>
              <a:t>. There is </a:t>
            </a:r>
            <a:r>
              <a:rPr lang="es-MX" dirty="0" err="1"/>
              <a:t>only</a:t>
            </a:r>
            <a:r>
              <a:rPr lang="es-MX" dirty="0"/>
              <a:t> </a:t>
            </a:r>
            <a:r>
              <a:rPr lang="es-MX" dirty="0" err="1"/>
              <a:t>spatial</a:t>
            </a:r>
            <a:r>
              <a:rPr lang="es-MX" dirty="0"/>
              <a:t> </a:t>
            </a:r>
            <a:r>
              <a:rPr lang="es-MX" dirty="0" err="1"/>
              <a:t>autocorrelation</a:t>
            </a:r>
            <a:r>
              <a:rPr lang="es-MX" dirty="0"/>
              <a:t> in some </a:t>
            </a:r>
            <a:r>
              <a:rPr lang="es-MX" dirty="0" err="1"/>
              <a:t>areas</a:t>
            </a:r>
            <a:r>
              <a:rPr lang="es-MX" dirty="0"/>
              <a:t> </a:t>
            </a:r>
            <a:r>
              <a:rPr lang="es-MX" dirty="0" err="1"/>
              <a:t>of</a:t>
            </a:r>
            <a:r>
              <a:rPr lang="es-MX" dirty="0"/>
              <a:t> the country.</a:t>
            </a:r>
          </a:p>
        </p:txBody>
      </p:sp>
    </p:spTree>
    <p:extLst>
      <p:ext uri="{BB962C8B-B14F-4D97-AF65-F5344CB8AC3E}">
        <p14:creationId xmlns:p14="http://schemas.microsoft.com/office/powerpoint/2010/main" val="296291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07077" y="372537"/>
            <a:ext cx="5772652" cy="3287476"/>
          </a:xfrm>
          <a:prstGeom prst="rect">
            <a:avLst/>
          </a:prstGeom>
        </p:spPr>
      </p:pic>
      <p:pic>
        <p:nvPicPr>
          <p:cNvPr id="5" name="Imagen 4"/>
          <p:cNvPicPr>
            <a:picLocks noChangeAspect="1"/>
          </p:cNvPicPr>
          <p:nvPr/>
        </p:nvPicPr>
        <p:blipFill>
          <a:blip r:embed="rId3"/>
          <a:stretch>
            <a:fillRect/>
          </a:stretch>
        </p:blipFill>
        <p:spPr>
          <a:xfrm>
            <a:off x="6666807" y="3489766"/>
            <a:ext cx="5126182" cy="3044037"/>
          </a:xfrm>
          <a:prstGeom prst="rect">
            <a:avLst/>
          </a:prstGeom>
        </p:spPr>
      </p:pic>
      <p:sp>
        <p:nvSpPr>
          <p:cNvPr id="2" name="CuadroTexto 1">
            <a:extLst>
              <a:ext uri="{FF2B5EF4-FFF2-40B4-BE49-F238E27FC236}">
                <a16:creationId xmlns:a16="http://schemas.microsoft.com/office/drawing/2014/main" xmlns="" id="{700635F6-269F-BBF6-1DE7-E4D75C5F3B78}"/>
              </a:ext>
            </a:extLst>
          </p:cNvPr>
          <p:cNvSpPr txBox="1"/>
          <p:nvPr/>
        </p:nvSpPr>
        <p:spPr>
          <a:xfrm>
            <a:off x="6400800" y="439034"/>
            <a:ext cx="5791200" cy="523220"/>
          </a:xfrm>
          <a:prstGeom prst="rect">
            <a:avLst/>
          </a:prstGeom>
          <a:solidFill>
            <a:schemeClr val="bg1"/>
          </a:solidFill>
          <a:effectLst>
            <a:outerShdw blurRad="50800" dist="38100" dir="5400000" algn="t" rotWithShape="0">
              <a:prstClr val="black">
                <a:alpha val="40000"/>
              </a:prstClr>
            </a:outerShdw>
          </a:effectLst>
        </p:spPr>
        <p:txBody>
          <a:bodyPr wrap="square" rtlCol="0">
            <a:spAutoFit/>
          </a:bodyPr>
          <a:lstStyle/>
          <a:p>
            <a:r>
              <a:rPr lang="es-MX" sz="2800" dirty="0" err="1"/>
              <a:t>Predicted</a:t>
            </a:r>
            <a:r>
              <a:rPr lang="es-MX" sz="2800" dirty="0"/>
              <a:t> </a:t>
            </a:r>
            <a:r>
              <a:rPr lang="es-MX" sz="2800" dirty="0" err="1"/>
              <a:t>health</a:t>
            </a:r>
            <a:r>
              <a:rPr lang="es-MX" sz="2800" dirty="0"/>
              <a:t> </a:t>
            </a:r>
            <a:r>
              <a:rPr lang="es-MX" sz="2800" dirty="0" err="1"/>
              <a:t>expenditures</a:t>
            </a:r>
            <a:r>
              <a:rPr lang="es-MX" sz="2800" dirty="0"/>
              <a:t> by GWR</a:t>
            </a:r>
          </a:p>
        </p:txBody>
      </p:sp>
      <p:sp>
        <p:nvSpPr>
          <p:cNvPr id="3" name="CuadroTexto 2">
            <a:extLst>
              <a:ext uri="{FF2B5EF4-FFF2-40B4-BE49-F238E27FC236}">
                <a16:creationId xmlns:a16="http://schemas.microsoft.com/office/drawing/2014/main" xmlns="" id="{824BF360-22ED-CB18-83C8-53DAB883AEA2}"/>
              </a:ext>
            </a:extLst>
          </p:cNvPr>
          <p:cNvSpPr txBox="1"/>
          <p:nvPr/>
        </p:nvSpPr>
        <p:spPr>
          <a:xfrm>
            <a:off x="830312" y="4780951"/>
            <a:ext cx="5003958"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s-MX" sz="3200" dirty="0"/>
              <a:t>GWR </a:t>
            </a:r>
            <a:r>
              <a:rPr lang="es-MX" sz="3200" dirty="0" err="1"/>
              <a:t>coefficients</a:t>
            </a:r>
            <a:r>
              <a:rPr lang="es-MX" sz="3200" dirty="0"/>
              <a:t> for </a:t>
            </a:r>
            <a:r>
              <a:rPr lang="es-MX" sz="3200" dirty="0" err="1"/>
              <a:t>age</a:t>
            </a:r>
            <a:endParaRPr lang="es-MX" sz="3200" dirty="0"/>
          </a:p>
        </p:txBody>
      </p:sp>
      <p:sp>
        <p:nvSpPr>
          <p:cNvPr id="6" name="CuadroTexto 5">
            <a:extLst>
              <a:ext uri="{FF2B5EF4-FFF2-40B4-BE49-F238E27FC236}">
                <a16:creationId xmlns:a16="http://schemas.microsoft.com/office/drawing/2014/main" xmlns="" id="{C8A45B49-BC07-F1DE-B95C-17267B4588E2}"/>
              </a:ext>
            </a:extLst>
          </p:cNvPr>
          <p:cNvSpPr txBox="1"/>
          <p:nvPr/>
        </p:nvSpPr>
        <p:spPr>
          <a:xfrm>
            <a:off x="6828184" y="1302056"/>
            <a:ext cx="4641574" cy="2031325"/>
          </a:xfrm>
          <a:prstGeom prst="rect">
            <a:avLst/>
          </a:prstGeom>
          <a:noFill/>
        </p:spPr>
        <p:txBody>
          <a:bodyPr wrap="square" rtlCol="0">
            <a:spAutoFit/>
          </a:bodyPr>
          <a:lstStyle/>
          <a:p>
            <a:r>
              <a:rPr lang="es-MX" dirty="0"/>
              <a:t>The states where the </a:t>
            </a:r>
            <a:r>
              <a:rPr lang="es-MX" dirty="0" err="1"/>
              <a:t>greater</a:t>
            </a:r>
            <a:r>
              <a:rPr lang="es-MX" dirty="0"/>
              <a:t> </a:t>
            </a:r>
            <a:r>
              <a:rPr lang="es-MX" dirty="0" err="1"/>
              <a:t>expenditure</a:t>
            </a:r>
            <a:r>
              <a:rPr lang="es-MX" dirty="0"/>
              <a:t> was </a:t>
            </a:r>
            <a:r>
              <a:rPr lang="es-MX" dirty="0" err="1"/>
              <a:t>predicted</a:t>
            </a:r>
            <a:r>
              <a:rPr lang="es-MX" dirty="0"/>
              <a:t> are not the same as the states with the </a:t>
            </a:r>
            <a:r>
              <a:rPr lang="es-MX" dirty="0" err="1"/>
              <a:t>gretest</a:t>
            </a:r>
            <a:r>
              <a:rPr lang="es-MX" dirty="0"/>
              <a:t> </a:t>
            </a:r>
            <a:r>
              <a:rPr lang="es-MX" dirty="0" err="1"/>
              <a:t>expenditure</a:t>
            </a:r>
            <a:r>
              <a:rPr lang="es-MX" dirty="0"/>
              <a:t> </a:t>
            </a:r>
            <a:r>
              <a:rPr lang="es-MX" dirty="0" err="1"/>
              <a:t>shown</a:t>
            </a:r>
            <a:r>
              <a:rPr lang="es-MX" dirty="0"/>
              <a:t> in the </a:t>
            </a:r>
            <a:r>
              <a:rPr lang="es-MX" dirty="0" err="1"/>
              <a:t>chorophlet</a:t>
            </a:r>
            <a:r>
              <a:rPr lang="es-MX" dirty="0"/>
              <a:t> </a:t>
            </a:r>
            <a:r>
              <a:rPr lang="es-MX" dirty="0" err="1"/>
              <a:t>map</a:t>
            </a:r>
            <a:r>
              <a:rPr lang="es-MX" dirty="0"/>
              <a:t>. However, this </a:t>
            </a:r>
            <a:r>
              <a:rPr lang="es-MX" dirty="0" err="1"/>
              <a:t>prediction</a:t>
            </a:r>
            <a:r>
              <a:rPr lang="es-MX" dirty="0"/>
              <a:t> is also a function </a:t>
            </a:r>
            <a:r>
              <a:rPr lang="es-MX" dirty="0" err="1"/>
              <a:t>of</a:t>
            </a:r>
            <a:r>
              <a:rPr lang="es-MX" dirty="0"/>
              <a:t> </a:t>
            </a:r>
            <a:r>
              <a:rPr lang="es-MX" dirty="0" err="1"/>
              <a:t>age</a:t>
            </a:r>
            <a:r>
              <a:rPr lang="es-MX" dirty="0"/>
              <a:t>. </a:t>
            </a:r>
            <a:r>
              <a:rPr lang="es-MX" dirty="0" err="1"/>
              <a:t>It</a:t>
            </a:r>
            <a:r>
              <a:rPr lang="es-MX" dirty="0"/>
              <a:t> would be very </a:t>
            </a:r>
            <a:r>
              <a:rPr lang="es-MX" dirty="0" err="1"/>
              <a:t>interesting</a:t>
            </a:r>
            <a:r>
              <a:rPr lang="es-MX" dirty="0"/>
              <a:t> to </a:t>
            </a:r>
            <a:r>
              <a:rPr lang="es-MX" dirty="0" err="1"/>
              <a:t>map</a:t>
            </a:r>
            <a:r>
              <a:rPr lang="es-MX" dirty="0"/>
              <a:t> the </a:t>
            </a:r>
            <a:r>
              <a:rPr lang="es-MX" dirty="0" err="1"/>
              <a:t>distribution</a:t>
            </a:r>
            <a:r>
              <a:rPr lang="es-MX" dirty="0"/>
              <a:t> </a:t>
            </a:r>
            <a:r>
              <a:rPr lang="es-MX" dirty="0" err="1"/>
              <a:t>of</a:t>
            </a:r>
            <a:r>
              <a:rPr lang="es-MX" dirty="0"/>
              <a:t> </a:t>
            </a:r>
            <a:r>
              <a:rPr lang="es-MX" dirty="0" err="1"/>
              <a:t>adults</a:t>
            </a:r>
            <a:r>
              <a:rPr lang="es-MX" dirty="0"/>
              <a:t> </a:t>
            </a:r>
            <a:r>
              <a:rPr lang="es-MX" dirty="0" err="1"/>
              <a:t>over</a:t>
            </a:r>
            <a:r>
              <a:rPr lang="es-MX" dirty="0"/>
              <a:t> 60 years </a:t>
            </a:r>
            <a:r>
              <a:rPr lang="es-MX" dirty="0" err="1"/>
              <a:t>old</a:t>
            </a:r>
            <a:r>
              <a:rPr lang="es-MX" dirty="0"/>
              <a:t> to </a:t>
            </a:r>
            <a:r>
              <a:rPr lang="es-MX" dirty="0" err="1"/>
              <a:t>analyze</a:t>
            </a:r>
            <a:r>
              <a:rPr lang="es-MX" dirty="0"/>
              <a:t> the </a:t>
            </a:r>
            <a:r>
              <a:rPr lang="es-MX" dirty="0" err="1"/>
              <a:t>relationship</a:t>
            </a:r>
            <a:r>
              <a:rPr lang="es-MX" dirty="0"/>
              <a:t>.</a:t>
            </a:r>
          </a:p>
        </p:txBody>
      </p:sp>
      <p:sp>
        <p:nvSpPr>
          <p:cNvPr id="7" name="Rectángulo 6">
            <a:extLst>
              <a:ext uri="{FF2B5EF4-FFF2-40B4-BE49-F238E27FC236}">
                <a16:creationId xmlns:a16="http://schemas.microsoft.com/office/drawing/2014/main" xmlns="" id="{B04B8069-6634-B053-F97E-5ECA3674FC48}"/>
              </a:ext>
            </a:extLst>
          </p:cNvPr>
          <p:cNvSpPr/>
          <p:nvPr/>
        </p:nvSpPr>
        <p:spPr>
          <a:xfrm>
            <a:off x="0" y="6492240"/>
            <a:ext cx="12192000" cy="3657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xmlns="" id="{EAC5EA58-6EC3-D948-8D90-684479C2C77A}"/>
              </a:ext>
            </a:extLst>
          </p:cNvPr>
          <p:cNvSpPr/>
          <p:nvPr/>
        </p:nvSpPr>
        <p:spPr>
          <a:xfrm rot="5400000">
            <a:off x="-3287498" y="3246120"/>
            <a:ext cx="6858000" cy="3657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803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AAE94E3-A7DB-4868-B1E3-E49703488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Evolution of out-of-pocket spending on health as a percentage of total spending on health</a:t>
            </a:r>
          </a:p>
        </p:txBody>
      </p:sp>
      <p:sp>
        <p:nvSpPr>
          <p:cNvPr id="2" name="Título 1">
            <a:extLst>
              <a:ext uri="{FF2B5EF4-FFF2-40B4-BE49-F238E27FC236}">
                <a16:creationId xmlns:a16="http://schemas.microsoft.com/office/drawing/2014/main" xmlns="" id="{3FA2B137-62C3-E183-AFCA-D30BFAA3D8DB}"/>
              </a:ext>
            </a:extLst>
          </p:cNvPr>
          <p:cNvSpPr txBox="1">
            <a:spLocks/>
          </p:cNvSpPr>
          <p:nvPr/>
        </p:nvSpPr>
        <p:spPr>
          <a:xfrm>
            <a:off x="589560" y="856180"/>
            <a:ext cx="5279408" cy="1128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s-MX" sz="4000" dirty="0" err="1"/>
              <a:t>Health</a:t>
            </a:r>
            <a:r>
              <a:rPr lang="es-MX" sz="4000" dirty="0"/>
              <a:t> </a:t>
            </a:r>
            <a:r>
              <a:rPr lang="es-MX" sz="4000" dirty="0" err="1"/>
              <a:t>expenditure</a:t>
            </a:r>
            <a:endParaRPr lang="en-US" sz="4000" dirty="0"/>
          </a:p>
        </p:txBody>
      </p:sp>
      <p:grpSp>
        <p:nvGrpSpPr>
          <p:cNvPr id="12" name="Group 11">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xmlns="" id="{88C9E38D-13CD-B27D-FC74-0E260851732A}"/>
              </a:ext>
            </a:extLst>
          </p:cNvPr>
          <p:cNvSpPr txBox="1"/>
          <p:nvPr/>
        </p:nvSpPr>
        <p:spPr>
          <a:xfrm>
            <a:off x="159341" y="2191847"/>
            <a:ext cx="5642314" cy="3979585"/>
          </a:xfrm>
          <a:prstGeom prst="rect">
            <a:avLst/>
          </a:prstGeom>
        </p:spPr>
        <p:txBody>
          <a:bodyPr vert="horz" lIns="91440" tIns="45720" rIns="91440" bIns="45720" rtlCol="0" anchor="ctr">
            <a:normAutofit/>
          </a:bodyPr>
          <a:lstStyle/>
          <a:p>
            <a:pPr marL="342900" indent="-342900" algn="just">
              <a:buFont typeface="Arial" panose="020B0604020202020204" pitchFamily="34" charset="0"/>
              <a:buChar char="•"/>
            </a:pPr>
            <a:r>
              <a:rPr lang="en-US" sz="2000" dirty="0"/>
              <a:t>Despite almost universal health coverage in </a:t>
            </a:r>
            <a:r>
              <a:rPr lang="en-US" sz="2000" dirty="0" smtClean="0"/>
              <a:t>México, out-of-pocket </a:t>
            </a:r>
            <a:r>
              <a:rPr lang="en-US" sz="2000" dirty="0"/>
              <a:t>payments are an important source of health </a:t>
            </a:r>
            <a:r>
              <a:rPr lang="en-US" sz="2000" dirty="0" smtClean="0"/>
              <a:t>financing, being </a:t>
            </a:r>
            <a:r>
              <a:rPr lang="en-US" sz="2000" dirty="0"/>
              <a:t>almost 50% of total health spending, ranking as one of the highest in the region.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Understanding the concept 'out-of-pocket payments' as the proportion of spending that households allocate directly to solving the requirements for their health care, once they have satisfied their food needs.</a:t>
            </a:r>
            <a:endParaRPr lang="es-MX" sz="2000" dirty="0"/>
          </a:p>
        </p:txBody>
      </p:sp>
      <p:sp>
        <p:nvSpPr>
          <p:cNvPr id="18" name="Rectangle 17">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p:cNvPicPr>
            <a:picLocks noChangeAspect="1"/>
          </p:cNvPicPr>
          <p:nvPr/>
        </p:nvPicPr>
        <p:blipFill rotWithShape="1">
          <a:blip r:embed="rId3"/>
          <a:srcRect t="11086"/>
          <a:stretch/>
        </p:blipFill>
        <p:spPr>
          <a:xfrm>
            <a:off x="6247989" y="272397"/>
            <a:ext cx="5165254" cy="2704625"/>
          </a:xfrm>
          <a:prstGeom prst="rect">
            <a:avLst/>
          </a:prstGeom>
        </p:spPr>
      </p:pic>
      <p:sp>
        <p:nvSpPr>
          <p:cNvPr id="8" name="Rectángulo 7"/>
          <p:cNvSpPr/>
          <p:nvPr/>
        </p:nvSpPr>
        <p:spPr>
          <a:xfrm>
            <a:off x="6522752" y="2914583"/>
            <a:ext cx="5526892" cy="215444"/>
          </a:xfrm>
          <a:prstGeom prst="rect">
            <a:avLst/>
          </a:prstGeom>
        </p:spPr>
        <p:txBody>
          <a:bodyPr wrap="square">
            <a:spAutoFit/>
          </a:bodyPr>
          <a:lstStyle/>
          <a:p>
            <a:r>
              <a:rPr lang="es-MX" sz="800" dirty="0"/>
              <a:t>Distribución del Pago de Impuestos y Recepción del Gasto Público por </a:t>
            </a:r>
            <a:r>
              <a:rPr lang="es-MX" sz="800" dirty="0" err="1"/>
              <a:t>Deciles</a:t>
            </a:r>
            <a:r>
              <a:rPr lang="es-MX" sz="800" dirty="0"/>
              <a:t> de Hogares y </a:t>
            </a:r>
            <a:r>
              <a:rPr lang="es-MX" sz="800" dirty="0" smtClean="0"/>
              <a:t>Personas, 2020. SHCP</a:t>
            </a:r>
            <a:endParaRPr lang="es-MX" sz="800" dirty="0"/>
          </a:p>
        </p:txBody>
      </p:sp>
      <p:sp>
        <p:nvSpPr>
          <p:cNvPr id="9" name="Rectángulo 8"/>
          <p:cNvSpPr/>
          <p:nvPr/>
        </p:nvSpPr>
        <p:spPr>
          <a:xfrm>
            <a:off x="6079592" y="119392"/>
            <a:ext cx="6096000" cy="461665"/>
          </a:xfrm>
          <a:prstGeom prst="rect">
            <a:avLst/>
          </a:prstGeom>
        </p:spPr>
        <p:txBody>
          <a:bodyPr>
            <a:spAutoFit/>
          </a:bodyPr>
          <a:lstStyle/>
          <a:p>
            <a:pPr algn="ctr"/>
            <a:r>
              <a:rPr lang="en-US" sz="1200" b="1" dirty="0"/>
              <a:t>Evolution of out-of-pocket spending on health as a percentage of total spending on </a:t>
            </a:r>
            <a:r>
              <a:rPr lang="en-US" sz="1200" b="1" dirty="0" smtClean="0"/>
              <a:t>health</a:t>
            </a:r>
          </a:p>
          <a:p>
            <a:pPr algn="ctr"/>
            <a:r>
              <a:rPr lang="en-US" sz="1200" b="1" dirty="0" smtClean="0"/>
              <a:t>2000-2020</a:t>
            </a:r>
            <a:endParaRPr lang="es-MX" sz="1200" b="1" dirty="0"/>
          </a:p>
        </p:txBody>
      </p:sp>
      <p:pic>
        <p:nvPicPr>
          <p:cNvPr id="17" name="Imagen 16"/>
          <p:cNvPicPr>
            <a:picLocks noChangeAspect="1"/>
          </p:cNvPicPr>
          <p:nvPr/>
        </p:nvPicPr>
        <p:blipFill>
          <a:blip r:embed="rId4"/>
          <a:stretch>
            <a:fillRect/>
          </a:stretch>
        </p:blipFill>
        <p:spPr>
          <a:xfrm>
            <a:off x="6522752" y="3239163"/>
            <a:ext cx="4890491" cy="3552952"/>
          </a:xfrm>
          <a:prstGeom prst="rect">
            <a:avLst/>
          </a:prstGeom>
        </p:spPr>
      </p:pic>
    </p:spTree>
    <p:extLst>
      <p:ext uri="{BB962C8B-B14F-4D97-AF65-F5344CB8AC3E}">
        <p14:creationId xmlns:p14="http://schemas.microsoft.com/office/powerpoint/2010/main" val="3643537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49FB5C3-7336-4FE0-A30C-CC0A3646D4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Elaboration with data from the ENIGH survey</a:t>
            </a:r>
          </a:p>
        </p:txBody>
      </p:sp>
      <p:grpSp>
        <p:nvGrpSpPr>
          <p:cNvPr id="12" name="Group 11">
            <a:extLst>
              <a:ext uri="{FF2B5EF4-FFF2-40B4-BE49-F238E27FC236}">
                <a16:creationId xmlns:a16="http://schemas.microsoft.com/office/drawing/2014/main" xmlns="" id="{19A6B5CE-CB1D-48EE-8B43-E952235C83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xmlns="" id="{E3F3EAA5-4E15-400B-BBA3-82B3F49A21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2BA2E40-BE9B-4C54-9CDD-40EE804CCE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0DA909B4-15FF-46A6-8A7F-7AEF977FE9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43BFCC65-A4EF-B303-BDCE-5F5D6F53F50C}"/>
              </a:ext>
            </a:extLst>
          </p:cNvPr>
          <p:cNvSpPr txBox="1">
            <a:spLocks/>
          </p:cNvSpPr>
          <p:nvPr/>
        </p:nvSpPr>
        <p:spPr>
          <a:xfrm>
            <a:off x="953763" y="928209"/>
            <a:ext cx="5041596" cy="116958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dirty="0" smtClean="0"/>
              <a:t>Out-of-pocket health expenditure in Mexico</a:t>
            </a:r>
            <a:endParaRPr lang="en-US" sz="4000" dirty="0"/>
          </a:p>
        </p:txBody>
      </p:sp>
      <p:sp>
        <p:nvSpPr>
          <p:cNvPr id="18" name="Rectangle 17">
            <a:extLst>
              <a:ext uri="{FF2B5EF4-FFF2-40B4-BE49-F238E27FC236}">
                <a16:creationId xmlns:a16="http://schemas.microsoft.com/office/drawing/2014/main" xmlns=""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xmlns="" id="{650750BD-1625-3A89-E447-92B312D35930}"/>
              </a:ext>
            </a:extLst>
          </p:cNvPr>
          <p:cNvSpPr txBox="1"/>
          <p:nvPr/>
        </p:nvSpPr>
        <p:spPr>
          <a:xfrm>
            <a:off x="953763" y="2508106"/>
            <a:ext cx="4904829" cy="771472"/>
          </a:xfrm>
          <a:prstGeom prst="rect">
            <a:avLst/>
          </a:prstGeom>
        </p:spPr>
        <p:txBody>
          <a:bodyPr vert="horz" lIns="91440" tIns="45720" rIns="91440" bIns="45720" rtlCol="0" anchor="ctr">
            <a:normAutofit/>
          </a:bodyPr>
          <a:lstStyle/>
          <a:p>
            <a:pPr marL="57150" algn="ctr">
              <a:lnSpc>
                <a:spcPct val="90000"/>
              </a:lnSpc>
              <a:spcAft>
                <a:spcPts val="600"/>
              </a:spcAft>
            </a:pPr>
            <a:r>
              <a:rPr lang="en-US" sz="1600" dirty="0" smtClean="0"/>
              <a:t>Distribution out-of-pocket </a:t>
            </a:r>
            <a:r>
              <a:rPr lang="en-US" sz="1600" dirty="0"/>
              <a:t>health </a:t>
            </a:r>
            <a:r>
              <a:rPr lang="en-US" sz="1600" dirty="0" smtClean="0"/>
              <a:t>expenditure</a:t>
            </a:r>
          </a:p>
          <a:p>
            <a:pPr marL="57150" algn="ctr">
              <a:lnSpc>
                <a:spcPct val="90000"/>
              </a:lnSpc>
              <a:spcAft>
                <a:spcPts val="600"/>
              </a:spcAft>
            </a:pPr>
            <a:r>
              <a:rPr lang="en-US" sz="1600" dirty="0" smtClean="0"/>
              <a:t>2020</a:t>
            </a:r>
            <a:endParaRPr lang="en-US" sz="1600" dirty="0"/>
          </a:p>
        </p:txBody>
      </p:sp>
      <p:sp>
        <p:nvSpPr>
          <p:cNvPr id="6" name="Rectángulo 5"/>
          <p:cNvSpPr/>
          <p:nvPr/>
        </p:nvSpPr>
        <p:spPr>
          <a:xfrm>
            <a:off x="9454374" y="5841345"/>
            <a:ext cx="2012089" cy="369332"/>
          </a:xfrm>
          <a:prstGeom prst="rect">
            <a:avLst/>
          </a:prstGeom>
        </p:spPr>
        <p:txBody>
          <a:bodyPr wrap="none">
            <a:spAutoFit/>
          </a:bodyPr>
          <a:lstStyle/>
          <a:p>
            <a:r>
              <a:rPr lang="en-US" sz="900" i="1" dirty="0"/>
              <a:t>Source: ENIGH survey 2016, 2018, </a:t>
            </a:r>
            <a:r>
              <a:rPr lang="en-US" sz="900" i="1" dirty="0" smtClean="0"/>
              <a:t>2020</a:t>
            </a:r>
          </a:p>
          <a:p>
            <a:r>
              <a:rPr lang="en-US" sz="900" dirty="0" smtClean="0"/>
              <a:t>Deflated </a:t>
            </a:r>
            <a:r>
              <a:rPr lang="en-US" sz="900" dirty="0"/>
              <a:t>prices based on 2016</a:t>
            </a:r>
            <a:endParaRPr lang="es-MX" sz="900" b="1" i="1" dirty="0"/>
          </a:p>
        </p:txBody>
      </p:sp>
      <p:pic>
        <p:nvPicPr>
          <p:cNvPr id="11" name="Imagen 10"/>
          <p:cNvPicPr>
            <a:picLocks noChangeAspect="1"/>
          </p:cNvPicPr>
          <p:nvPr/>
        </p:nvPicPr>
        <p:blipFill>
          <a:blip r:embed="rId3"/>
          <a:stretch>
            <a:fillRect/>
          </a:stretch>
        </p:blipFill>
        <p:spPr>
          <a:xfrm>
            <a:off x="6572681" y="701753"/>
            <a:ext cx="4746845" cy="5139592"/>
          </a:xfrm>
          <a:prstGeom prst="rect">
            <a:avLst/>
          </a:prstGeom>
        </p:spPr>
      </p:pic>
      <p:sp>
        <p:nvSpPr>
          <p:cNvPr id="19" name="CuadroTexto 18">
            <a:extLst>
              <a:ext uri="{FF2B5EF4-FFF2-40B4-BE49-F238E27FC236}">
                <a16:creationId xmlns:a16="http://schemas.microsoft.com/office/drawing/2014/main" xmlns="" id="{650750BD-1625-3A89-E447-92B312D35930}"/>
              </a:ext>
            </a:extLst>
          </p:cNvPr>
          <p:cNvSpPr txBox="1"/>
          <p:nvPr/>
        </p:nvSpPr>
        <p:spPr>
          <a:xfrm>
            <a:off x="7337491" y="69502"/>
            <a:ext cx="4904829" cy="771472"/>
          </a:xfrm>
          <a:prstGeom prst="rect">
            <a:avLst/>
          </a:prstGeom>
        </p:spPr>
        <p:txBody>
          <a:bodyPr vert="horz" lIns="91440" tIns="45720" rIns="91440" bIns="45720" rtlCol="0" anchor="ctr">
            <a:normAutofit/>
          </a:bodyPr>
          <a:lstStyle/>
          <a:p>
            <a:pPr marL="57150">
              <a:lnSpc>
                <a:spcPct val="90000"/>
              </a:lnSpc>
              <a:spcAft>
                <a:spcPts val="600"/>
              </a:spcAft>
            </a:pPr>
            <a:r>
              <a:rPr lang="en-US" sz="1600" dirty="0" smtClean="0"/>
              <a:t>Out-of-pocket health </a:t>
            </a:r>
            <a:r>
              <a:rPr lang="en-US" sz="1600" dirty="0"/>
              <a:t>expenditure </a:t>
            </a:r>
            <a:r>
              <a:rPr lang="en-US" sz="1600" dirty="0" smtClean="0"/>
              <a:t>by state</a:t>
            </a:r>
            <a:endParaRPr lang="en-US" sz="1600" dirty="0"/>
          </a:p>
        </p:txBody>
      </p:sp>
      <p:pic>
        <p:nvPicPr>
          <p:cNvPr id="22" name="Imagen 21"/>
          <p:cNvPicPr>
            <a:picLocks noChangeAspect="1"/>
          </p:cNvPicPr>
          <p:nvPr/>
        </p:nvPicPr>
        <p:blipFill rotWithShape="1">
          <a:blip r:embed="rId4"/>
          <a:srcRect t="12204" b="8867"/>
          <a:stretch/>
        </p:blipFill>
        <p:spPr>
          <a:xfrm>
            <a:off x="952511" y="3216621"/>
            <a:ext cx="5247187" cy="2809390"/>
          </a:xfrm>
          <a:prstGeom prst="rect">
            <a:avLst/>
          </a:prstGeom>
        </p:spPr>
      </p:pic>
    </p:spTree>
    <p:extLst>
      <p:ext uri="{BB962C8B-B14F-4D97-AF65-F5344CB8AC3E}">
        <p14:creationId xmlns:p14="http://schemas.microsoft.com/office/powerpoint/2010/main" val="2012496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A724DBA-D2D9-471E-8ED7-2015DDD950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A551D675-3DB5-9892-6AC3-57976801E2B0}"/>
              </a:ext>
            </a:extLst>
          </p:cNvPr>
          <p:cNvSpPr>
            <a:spLocks noGrp="1"/>
          </p:cNvSpPr>
          <p:nvPr>
            <p:ph type="ctrTitle"/>
          </p:nvPr>
        </p:nvSpPr>
        <p:spPr>
          <a:xfrm>
            <a:off x="7239014" y="525982"/>
            <a:ext cx="4282983" cy="1200361"/>
          </a:xfrm>
        </p:spPr>
        <p:txBody>
          <a:bodyPr vert="horz" lIns="91440" tIns="45720" rIns="91440" bIns="45720" rtlCol="0" anchor="b">
            <a:normAutofit/>
          </a:bodyPr>
          <a:lstStyle/>
          <a:p>
            <a:pPr algn="l"/>
            <a:r>
              <a:rPr lang="en-US" sz="2500" kern="1200" dirty="0">
                <a:solidFill>
                  <a:schemeClr val="tx1"/>
                </a:solidFill>
                <a:latin typeface="+mj-lt"/>
                <a:ea typeface="+mj-ea"/>
                <a:cs typeface="+mj-cs"/>
              </a:rPr>
              <a:t>Distribution of </a:t>
            </a:r>
            <a:r>
              <a:rPr lang="en-US" sz="2500" dirty="0"/>
              <a:t>out-of-pocket health</a:t>
            </a:r>
            <a:r>
              <a:rPr lang="en-US" sz="2500" kern="1200" dirty="0" smtClean="0">
                <a:solidFill>
                  <a:schemeClr val="tx1"/>
                </a:solidFill>
                <a:latin typeface="+mj-lt"/>
                <a:ea typeface="+mj-ea"/>
                <a:cs typeface="+mj-cs"/>
              </a:rPr>
              <a:t> </a:t>
            </a:r>
            <a:r>
              <a:rPr lang="en-US" sz="2500" kern="1200" dirty="0">
                <a:solidFill>
                  <a:schemeClr val="tx1"/>
                </a:solidFill>
                <a:latin typeface="+mj-lt"/>
                <a:ea typeface="+mj-ea"/>
                <a:cs typeface="+mj-cs"/>
              </a:rPr>
              <a:t>expenditure across </a:t>
            </a:r>
            <a:r>
              <a:rPr lang="en-US" sz="2500" kern="1200" dirty="0" err="1">
                <a:solidFill>
                  <a:schemeClr val="tx1"/>
                </a:solidFill>
                <a:latin typeface="+mj-lt"/>
                <a:ea typeface="+mj-ea"/>
                <a:cs typeface="+mj-cs"/>
              </a:rPr>
              <a:t>mexican</a:t>
            </a:r>
            <a:r>
              <a:rPr lang="en-US" sz="2500" kern="1200" dirty="0">
                <a:solidFill>
                  <a:schemeClr val="tx1"/>
                </a:solidFill>
                <a:latin typeface="+mj-lt"/>
                <a:ea typeface="+mj-ea"/>
                <a:cs typeface="+mj-cs"/>
              </a:rPr>
              <a:t> </a:t>
            </a:r>
            <a:r>
              <a:rPr lang="en-US" sz="2500" kern="1200" dirty="0" smtClean="0">
                <a:solidFill>
                  <a:schemeClr val="tx1"/>
                </a:solidFill>
                <a:latin typeface="+mj-lt"/>
                <a:ea typeface="+mj-ea"/>
                <a:cs typeface="+mj-cs"/>
              </a:rPr>
              <a:t>states in 2020</a:t>
            </a:r>
            <a:endParaRPr lang="en-US" sz="2500"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xmlns="" id="{08980754-6F4B-43C9-B9BE-127B6BED65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p:cNvPicPr>
            <a:picLocks noChangeAspect="1"/>
          </p:cNvPicPr>
          <p:nvPr/>
        </p:nvPicPr>
        <p:blipFill>
          <a:blip r:embed="rId3"/>
          <a:stretch>
            <a:fillRect/>
          </a:stretch>
        </p:blipFill>
        <p:spPr>
          <a:xfrm>
            <a:off x="576244" y="1398746"/>
            <a:ext cx="5628018" cy="3827637"/>
          </a:xfrm>
          <a:prstGeom prst="rect">
            <a:avLst/>
          </a:prstGeom>
        </p:spPr>
      </p:pic>
      <p:sp>
        <p:nvSpPr>
          <p:cNvPr id="15" name="Rectangle 14">
            <a:extLst>
              <a:ext uri="{FF2B5EF4-FFF2-40B4-BE49-F238E27FC236}">
                <a16:creationId xmlns:a16="http://schemas.microsoft.com/office/drawing/2014/main" xmlns="" id="{169CC832-2974-4E8D-90ED-3E2941BA73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xmlns="" id="{D5F5EEF9-550D-096C-29DE-C151F30C743F}"/>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Larger expenditure in southern states</a:t>
            </a:r>
          </a:p>
          <a:p>
            <a:pPr marL="285750" indent="-228600">
              <a:lnSpc>
                <a:spcPct val="90000"/>
              </a:lnSpc>
              <a:spcAft>
                <a:spcPts val="600"/>
              </a:spcAft>
              <a:buFont typeface="Arial" panose="020B0604020202020204" pitchFamily="34" charset="0"/>
              <a:buChar char="•"/>
            </a:pPr>
            <a:r>
              <a:rPr lang="en-US" dirty="0"/>
              <a:t>States with more vulnerable population. </a:t>
            </a:r>
          </a:p>
          <a:p>
            <a:pPr marL="285750" indent="-228600">
              <a:lnSpc>
                <a:spcPct val="90000"/>
              </a:lnSpc>
              <a:spcAft>
                <a:spcPts val="600"/>
              </a:spcAft>
              <a:buFont typeface="Arial" panose="020B0604020202020204" pitchFamily="34" charset="0"/>
              <a:buChar char="•"/>
            </a:pPr>
            <a:r>
              <a:rPr lang="en-US" dirty="0"/>
              <a:t>Since health in Mexico is public, we would expect that poorer states have to expend less in health. </a:t>
            </a:r>
          </a:p>
        </p:txBody>
      </p:sp>
      <p:sp>
        <p:nvSpPr>
          <p:cNvPr id="17" name="Rectangle 16">
            <a:extLst>
              <a:ext uri="{FF2B5EF4-FFF2-40B4-BE49-F238E27FC236}">
                <a16:creationId xmlns:a16="http://schemas.microsoft.com/office/drawing/2014/main" xmlns="" id="{55222F96-971A-4F90-B841-6BAB416C7A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ángulo 11"/>
          <p:cNvSpPr/>
          <p:nvPr/>
        </p:nvSpPr>
        <p:spPr>
          <a:xfrm>
            <a:off x="354720" y="1167913"/>
            <a:ext cx="6096000" cy="523220"/>
          </a:xfrm>
          <a:prstGeom prst="rect">
            <a:avLst/>
          </a:prstGeom>
        </p:spPr>
        <p:txBody>
          <a:bodyPr>
            <a:spAutoFit/>
          </a:bodyPr>
          <a:lstStyle/>
          <a:p>
            <a:pPr algn="ctr"/>
            <a:r>
              <a:rPr lang="en-US" sz="1400" b="1" dirty="0" smtClean="0"/>
              <a:t>Out-of-pocket </a:t>
            </a:r>
            <a:r>
              <a:rPr lang="en-US" sz="1400" b="1" dirty="0"/>
              <a:t>health expenditure </a:t>
            </a:r>
          </a:p>
          <a:p>
            <a:pPr algn="ctr"/>
            <a:r>
              <a:rPr lang="en-US" sz="1400" b="1" dirty="0" smtClean="0"/>
              <a:t>2020</a:t>
            </a:r>
            <a:endParaRPr lang="es-MX" sz="1400" b="1" dirty="0"/>
          </a:p>
        </p:txBody>
      </p:sp>
    </p:spTree>
    <p:extLst>
      <p:ext uri="{BB962C8B-B14F-4D97-AF65-F5344CB8AC3E}">
        <p14:creationId xmlns:p14="http://schemas.microsoft.com/office/powerpoint/2010/main" val="196784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922F19F4-FE70-43DC-856F-2CE5F521DC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062849"/>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8F12277B-E408-2E35-2EC1-24BCA505D828}"/>
              </a:ext>
            </a:extLst>
          </p:cNvPr>
          <p:cNvSpPr txBox="1">
            <a:spLocks/>
          </p:cNvSpPr>
          <p:nvPr/>
        </p:nvSpPr>
        <p:spPr>
          <a:xfrm>
            <a:off x="1043631" y="873940"/>
            <a:ext cx="4928291" cy="1035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a:t>Moran’s I Test</a:t>
            </a:r>
          </a:p>
        </p:txBody>
      </p:sp>
      <p:sp>
        <p:nvSpPr>
          <p:cNvPr id="3" name="CuadroTexto 2">
            <a:extLst>
              <a:ext uri="{FF2B5EF4-FFF2-40B4-BE49-F238E27FC236}">
                <a16:creationId xmlns:a16="http://schemas.microsoft.com/office/drawing/2014/main" xmlns="" id="{A14F7470-5769-5FBD-E7B9-91AA8039A511}"/>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Not significant, p value &gt; 0.05.</a:t>
            </a:r>
          </a:p>
          <a:p>
            <a:pPr marL="285750" indent="-228600">
              <a:lnSpc>
                <a:spcPct val="90000"/>
              </a:lnSpc>
              <a:spcAft>
                <a:spcPts val="600"/>
              </a:spcAft>
              <a:buFont typeface="Arial" panose="020B0604020202020204" pitchFamily="34" charset="0"/>
              <a:buChar char="•"/>
            </a:pPr>
            <a:r>
              <a:rPr lang="en-US"/>
              <a:t>No spatial autocorrelation.</a:t>
            </a:r>
          </a:p>
        </p:txBody>
      </p:sp>
      <p:sp>
        <p:nvSpPr>
          <p:cNvPr id="21" name="Rectangle 20">
            <a:extLst>
              <a:ext uri="{FF2B5EF4-FFF2-40B4-BE49-F238E27FC236}">
                <a16:creationId xmlns:a16="http://schemas.microsoft.com/office/drawing/2014/main" xmlns="" id="{395ECC94-3D5E-46A7-A7A1-DE807E1563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p:cNvPicPr>
            <a:picLocks noChangeAspect="1"/>
          </p:cNvPicPr>
          <p:nvPr/>
        </p:nvPicPr>
        <p:blipFill>
          <a:blip r:embed="rId2"/>
          <a:stretch>
            <a:fillRect/>
          </a:stretch>
        </p:blipFill>
        <p:spPr>
          <a:xfrm>
            <a:off x="7290211" y="841905"/>
            <a:ext cx="3407614" cy="2317178"/>
          </a:xfrm>
          <a:prstGeom prst="rect">
            <a:avLst/>
          </a:prstGeom>
        </p:spPr>
      </p:pic>
      <p:sp>
        <p:nvSpPr>
          <p:cNvPr id="23" name="Rectangle 22">
            <a:extLst>
              <a:ext uri="{FF2B5EF4-FFF2-40B4-BE49-F238E27FC236}">
                <a16:creationId xmlns:a16="http://schemas.microsoft.com/office/drawing/2014/main" xmlns="" id="{7E549738-9961-462D-81B7-4A7A446911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3"/>
          <a:srcRect l="-410" t="1811" r="14801" b="-1811"/>
          <a:stretch/>
        </p:blipFill>
        <p:spPr>
          <a:xfrm>
            <a:off x="6841066" y="4102889"/>
            <a:ext cx="4305905" cy="1518718"/>
          </a:xfrm>
          <a:prstGeom prst="rect">
            <a:avLst/>
          </a:prstGeom>
        </p:spPr>
      </p:pic>
      <p:cxnSp>
        <p:nvCxnSpPr>
          <p:cNvPr id="25" name="Straight Connector 24">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ángulo 3"/>
          <p:cNvSpPr/>
          <p:nvPr/>
        </p:nvSpPr>
        <p:spPr>
          <a:xfrm>
            <a:off x="10357991" y="1144051"/>
            <a:ext cx="1077218" cy="369332"/>
          </a:xfrm>
          <a:prstGeom prst="rect">
            <a:avLst/>
          </a:prstGeom>
        </p:spPr>
        <p:txBody>
          <a:bodyPr wrap="none">
            <a:spAutoFit/>
          </a:bodyPr>
          <a:lstStyle/>
          <a:p>
            <a:r>
              <a:rPr lang="es-MX" dirty="0" err="1"/>
              <a:t>MÃ©xico</a:t>
            </a:r>
            <a:endParaRPr lang="es-MX" dirty="0"/>
          </a:p>
        </p:txBody>
      </p:sp>
      <p:sp>
        <p:nvSpPr>
          <p:cNvPr id="6" name="Rectángulo 5"/>
          <p:cNvSpPr/>
          <p:nvPr/>
        </p:nvSpPr>
        <p:spPr>
          <a:xfrm>
            <a:off x="10201289" y="1511279"/>
            <a:ext cx="915635" cy="369332"/>
          </a:xfrm>
          <a:prstGeom prst="rect">
            <a:avLst/>
          </a:prstGeom>
        </p:spPr>
        <p:txBody>
          <a:bodyPr wrap="none">
            <a:spAutoFit/>
          </a:bodyPr>
          <a:lstStyle/>
          <a:p>
            <a:r>
              <a:rPr lang="es-MX" dirty="0"/>
              <a:t>Chiapas</a:t>
            </a:r>
          </a:p>
        </p:txBody>
      </p:sp>
    </p:spTree>
    <p:extLst>
      <p:ext uri="{BB962C8B-B14F-4D97-AF65-F5344CB8AC3E}">
        <p14:creationId xmlns:p14="http://schemas.microsoft.com/office/powerpoint/2010/main" val="112265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AAE94E3-A7DB-4868-B1E3-E49703488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require(sp) || install.packages("sp", dependencies = T)require(spdep) || install.packages("spdep", dependencies = T)require(ape) || install.packages("ape", dependencies = T)require(gstat) || install.packages("gstat", dependencies = T)require(MASS) || install.packages("MASS", dependencies = T)require(devtools) || install.packages("devtools")require(spgwr) || install.packages("spgwr", dependencies = T)require(spData) || install.packages("spData", dependencies = T)require(Matrix) || install.packages("Matrix", dependencies = T)require(psych) || install.packages("psych", dependencies = T)require(tmap) || install.packages("tmap")require(readr) || install.packages("readr")require(stargazer) || install.packages("stargazer")require(automap) || install.packages("automap")require(spatialEco) || install.packages("spatialEco")require(SpatialKDE) || install.packages("SpatialKDE")require(smacpod) || install.packages("smacpod")require(lme4) || install.packages("lme4")</a:t>
            </a:r>
            <a:endParaRPr lang="en-US"/>
          </a:p>
        </p:txBody>
      </p:sp>
      <p:sp>
        <p:nvSpPr>
          <p:cNvPr id="2" name="Título 1">
            <a:extLst>
              <a:ext uri="{FF2B5EF4-FFF2-40B4-BE49-F238E27FC236}">
                <a16:creationId xmlns:a16="http://schemas.microsoft.com/office/drawing/2014/main" xmlns="" id="{3FA2B137-62C3-E183-AFCA-D30BFAA3D8DB}"/>
              </a:ext>
            </a:extLst>
          </p:cNvPr>
          <p:cNvSpPr txBox="1">
            <a:spLocks/>
          </p:cNvSpPr>
          <p:nvPr/>
        </p:nvSpPr>
        <p:spPr>
          <a:xfrm>
            <a:off x="589560" y="856180"/>
            <a:ext cx="5279408" cy="1128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a:t>LISA Test</a:t>
            </a:r>
          </a:p>
        </p:txBody>
      </p:sp>
      <p:grpSp>
        <p:nvGrpSpPr>
          <p:cNvPr id="12" name="Group 11">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xmlns="" id="{88C9E38D-13CD-B27D-FC74-0E260851732A}"/>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According to the map, there is spatial autocorrelation in the states of Oaxaca, Guerrero and Puebla.</a:t>
            </a:r>
          </a:p>
          <a:p>
            <a:pPr marL="285750" indent="-228600">
              <a:lnSpc>
                <a:spcPct val="90000"/>
              </a:lnSpc>
              <a:spcAft>
                <a:spcPts val="600"/>
              </a:spcAft>
              <a:buFont typeface="Arial" panose="020B0604020202020204" pitchFamily="34" charset="0"/>
              <a:buChar char="•"/>
            </a:pPr>
            <a:r>
              <a:rPr lang="en-US" sz="2000"/>
              <a:t>In the chorophlet map, some of these states showed high levels of health expenditure.</a:t>
            </a:r>
          </a:p>
        </p:txBody>
      </p:sp>
      <p:sp>
        <p:nvSpPr>
          <p:cNvPr id="18" name="Rectangle 17">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p:cNvPicPr>
            <a:picLocks noChangeAspect="1"/>
          </p:cNvPicPr>
          <p:nvPr/>
        </p:nvPicPr>
        <p:blipFill>
          <a:blip r:embed="rId2"/>
          <a:stretch>
            <a:fillRect/>
          </a:stretch>
        </p:blipFill>
        <p:spPr>
          <a:xfrm>
            <a:off x="7083423" y="1522456"/>
            <a:ext cx="4397433" cy="637627"/>
          </a:xfrm>
          <a:prstGeom prst="rect">
            <a:avLst/>
          </a:prstGeom>
        </p:spPr>
      </p:pic>
      <p:sp>
        <p:nvSpPr>
          <p:cNvPr id="22" name="Rectangle 21">
            <a:extLst>
              <a:ext uri="{FF2B5EF4-FFF2-40B4-BE49-F238E27FC236}">
                <a16:creationId xmlns:a16="http://schemas.microsoft.com/office/drawing/2014/main" xmlns=""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3"/>
          <a:stretch>
            <a:fillRect/>
          </a:stretch>
        </p:blipFill>
        <p:spPr>
          <a:xfrm>
            <a:off x="5868785" y="2646470"/>
            <a:ext cx="5264165" cy="3580180"/>
          </a:xfrm>
          <a:prstGeom prst="rect">
            <a:avLst/>
          </a:prstGeom>
        </p:spPr>
      </p:pic>
      <p:sp>
        <p:nvSpPr>
          <p:cNvPr id="7" name="CuadroTexto 6"/>
          <p:cNvSpPr txBox="1"/>
          <p:nvPr/>
        </p:nvSpPr>
        <p:spPr>
          <a:xfrm>
            <a:off x="9054164" y="5620360"/>
            <a:ext cx="636072" cy="276999"/>
          </a:xfrm>
          <a:prstGeom prst="rect">
            <a:avLst/>
          </a:prstGeom>
          <a:noFill/>
        </p:spPr>
        <p:txBody>
          <a:bodyPr wrap="none" rtlCol="0">
            <a:spAutoFit/>
          </a:bodyPr>
          <a:lstStyle/>
          <a:p>
            <a:r>
              <a:rPr lang="es-MX" sz="1200" dirty="0" smtClean="0"/>
              <a:t>Oaxaca</a:t>
            </a:r>
            <a:endParaRPr lang="es-MX" sz="1200" dirty="0"/>
          </a:p>
        </p:txBody>
      </p:sp>
      <p:sp>
        <p:nvSpPr>
          <p:cNvPr id="17" name="CuadroTexto 16"/>
          <p:cNvSpPr txBox="1"/>
          <p:nvPr/>
        </p:nvSpPr>
        <p:spPr>
          <a:xfrm>
            <a:off x="8452184" y="5384140"/>
            <a:ext cx="752385" cy="276999"/>
          </a:xfrm>
          <a:prstGeom prst="rect">
            <a:avLst/>
          </a:prstGeom>
          <a:noFill/>
        </p:spPr>
        <p:txBody>
          <a:bodyPr wrap="none" rtlCol="0">
            <a:spAutoFit/>
          </a:bodyPr>
          <a:lstStyle/>
          <a:p>
            <a:r>
              <a:rPr lang="es-MX" sz="1200" dirty="0" smtClean="0"/>
              <a:t>Guerrero</a:t>
            </a:r>
            <a:endParaRPr lang="es-MX" sz="1200" dirty="0"/>
          </a:p>
        </p:txBody>
      </p:sp>
      <p:sp>
        <p:nvSpPr>
          <p:cNvPr id="19" name="CuadroTexto 18"/>
          <p:cNvSpPr txBox="1"/>
          <p:nvPr/>
        </p:nvSpPr>
        <p:spPr>
          <a:xfrm>
            <a:off x="9041463" y="5009420"/>
            <a:ext cx="611065" cy="276999"/>
          </a:xfrm>
          <a:prstGeom prst="rect">
            <a:avLst/>
          </a:prstGeom>
          <a:noFill/>
        </p:spPr>
        <p:txBody>
          <a:bodyPr wrap="none" rtlCol="0">
            <a:spAutoFit/>
          </a:bodyPr>
          <a:lstStyle/>
          <a:p>
            <a:r>
              <a:rPr lang="es-MX" sz="1200" dirty="0" smtClean="0"/>
              <a:t>Puebla</a:t>
            </a:r>
            <a:endParaRPr lang="es-MX" sz="1200" dirty="0"/>
          </a:p>
        </p:txBody>
      </p:sp>
    </p:spTree>
    <p:extLst>
      <p:ext uri="{BB962C8B-B14F-4D97-AF65-F5344CB8AC3E}">
        <p14:creationId xmlns:p14="http://schemas.microsoft.com/office/powerpoint/2010/main" val="79336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49FB5C3-7336-4FE0-A30C-CC0A3646D4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19A6B5CE-CB1D-48EE-8B43-E952235C83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xmlns="" id="{E3F3EAA5-4E15-400B-BBA3-82B3F49A21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2BA2E40-BE9B-4C54-9CDD-40EE804CCE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0DA909B4-15FF-46A6-8A7F-7AEF977FE9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43BFCC65-A4EF-B303-BDCE-5F5D6F53F50C}"/>
              </a:ext>
            </a:extLst>
          </p:cNvPr>
          <p:cNvSpPr txBox="1">
            <a:spLocks/>
          </p:cNvSpPr>
          <p:nvPr/>
        </p:nvSpPr>
        <p:spPr>
          <a:xfrm>
            <a:off x="1057025" y="922644"/>
            <a:ext cx="5040285" cy="11695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a:t>G-Statistics K-Means</a:t>
            </a:r>
          </a:p>
        </p:txBody>
      </p:sp>
      <p:sp>
        <p:nvSpPr>
          <p:cNvPr id="18" name="Rectangle 17">
            <a:extLst>
              <a:ext uri="{FF2B5EF4-FFF2-40B4-BE49-F238E27FC236}">
                <a16:creationId xmlns:a16="http://schemas.microsoft.com/office/drawing/2014/main" xmlns=""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xmlns="" id="{650750BD-1625-3A89-E447-92B312D35930}"/>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Similar clusters as shown in LISA.</a:t>
            </a:r>
          </a:p>
          <a:p>
            <a:pPr marL="285750" indent="-228600">
              <a:lnSpc>
                <a:spcPct val="90000"/>
              </a:lnSpc>
              <a:spcAft>
                <a:spcPts val="600"/>
              </a:spcAft>
              <a:buFont typeface="Arial" panose="020B0604020202020204" pitchFamily="34" charset="0"/>
              <a:buChar char="•"/>
            </a:pPr>
            <a:r>
              <a:rPr lang="en-US" sz="2000"/>
              <a:t>Some low-low clusters appear, specially for the Baja Californias and Yucatán and Campeche</a:t>
            </a:r>
          </a:p>
        </p:txBody>
      </p:sp>
      <p:pic>
        <p:nvPicPr>
          <p:cNvPr id="4" name="Imagen 3"/>
          <p:cNvPicPr>
            <a:picLocks noChangeAspect="1"/>
          </p:cNvPicPr>
          <p:nvPr/>
        </p:nvPicPr>
        <p:blipFill>
          <a:blip r:embed="rId2"/>
          <a:stretch>
            <a:fillRect/>
          </a:stretch>
        </p:blipFill>
        <p:spPr>
          <a:xfrm>
            <a:off x="7243596" y="774285"/>
            <a:ext cx="3795262" cy="2581173"/>
          </a:xfrm>
          <a:prstGeom prst="rect">
            <a:avLst/>
          </a:prstGeom>
        </p:spPr>
      </p:pic>
      <p:pic>
        <p:nvPicPr>
          <p:cNvPr id="5" name="Imagen 4"/>
          <p:cNvPicPr>
            <a:picLocks noChangeAspect="1"/>
          </p:cNvPicPr>
          <p:nvPr/>
        </p:nvPicPr>
        <p:blipFill>
          <a:blip r:embed="rId3"/>
          <a:stretch>
            <a:fillRect/>
          </a:stretch>
        </p:blipFill>
        <p:spPr>
          <a:xfrm>
            <a:off x="7243596" y="3575074"/>
            <a:ext cx="3795262" cy="2581173"/>
          </a:xfrm>
          <a:prstGeom prst="rect">
            <a:avLst/>
          </a:prstGeom>
        </p:spPr>
      </p:pic>
    </p:spTree>
    <p:extLst>
      <p:ext uri="{BB962C8B-B14F-4D97-AF65-F5344CB8AC3E}">
        <p14:creationId xmlns:p14="http://schemas.microsoft.com/office/powerpoint/2010/main" val="157068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49FB5C3-7336-4FE0-A30C-CC0A3646D4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19A6B5CE-CB1D-48EE-8B43-E952235C83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xmlns="" id="{E3F3EAA5-4E15-400B-BBA3-82B3F49A21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2BA2E40-BE9B-4C54-9CDD-40EE804CCE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0DA909B4-15FF-46A6-8A7F-7AEF977FE9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AEB3B167-4D84-F784-8BAD-1974F38C5D13}"/>
              </a:ext>
            </a:extLst>
          </p:cNvPr>
          <p:cNvSpPr txBox="1">
            <a:spLocks/>
          </p:cNvSpPr>
          <p:nvPr/>
        </p:nvSpPr>
        <p:spPr>
          <a:xfrm>
            <a:off x="1057025" y="922644"/>
            <a:ext cx="5040285" cy="11695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a:t>OLS</a:t>
            </a:r>
          </a:p>
        </p:txBody>
      </p:sp>
      <p:sp>
        <p:nvSpPr>
          <p:cNvPr id="18" name="Rectangle 17">
            <a:extLst>
              <a:ext uri="{FF2B5EF4-FFF2-40B4-BE49-F238E27FC236}">
                <a16:creationId xmlns:a16="http://schemas.microsoft.com/office/drawing/2014/main" xmlns=""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xmlns="" id="{55DE34F6-7C73-A3AE-C4C8-1802653FA0AF}"/>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Linear Regression model</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Number of people over 60 years old as independent variable</a:t>
            </a:r>
          </a:p>
          <a:p>
            <a:pPr marL="285750" indent="-228600">
              <a:lnSpc>
                <a:spcPct val="90000"/>
              </a:lnSpc>
              <a:spcAft>
                <a:spcPts val="600"/>
              </a:spcAft>
              <a:buFont typeface="Arial" panose="020B0604020202020204" pitchFamily="34" charset="0"/>
              <a:buChar char="•"/>
            </a:pPr>
            <a:r>
              <a:rPr lang="en-US" sz="2000"/>
              <a:t>Significant with a p-value &lt; 0.001</a:t>
            </a:r>
          </a:p>
          <a:p>
            <a:pPr marL="285750" indent="-228600">
              <a:lnSpc>
                <a:spcPct val="90000"/>
              </a:lnSpc>
              <a:spcAft>
                <a:spcPts val="600"/>
              </a:spcAft>
              <a:buFont typeface="Arial" panose="020B0604020202020204" pitchFamily="34" charset="0"/>
              <a:buChar char="•"/>
            </a:pPr>
            <a:r>
              <a:rPr lang="en-US" sz="2000"/>
              <a:t>R-squared = 0.3108</a:t>
            </a:r>
          </a:p>
        </p:txBody>
      </p:sp>
      <p:pic>
        <p:nvPicPr>
          <p:cNvPr id="5" name="Imagen 4"/>
          <p:cNvPicPr>
            <a:picLocks noChangeAspect="1"/>
          </p:cNvPicPr>
          <p:nvPr/>
        </p:nvPicPr>
        <p:blipFill>
          <a:blip r:embed="rId2"/>
          <a:stretch>
            <a:fillRect/>
          </a:stretch>
        </p:blipFill>
        <p:spPr>
          <a:xfrm>
            <a:off x="7243596" y="774285"/>
            <a:ext cx="3795262" cy="2581173"/>
          </a:xfrm>
          <a:prstGeom prst="rect">
            <a:avLst/>
          </a:prstGeom>
        </p:spPr>
      </p:pic>
      <p:pic>
        <p:nvPicPr>
          <p:cNvPr id="4" name="Imagen 3"/>
          <p:cNvPicPr>
            <a:picLocks noChangeAspect="1"/>
          </p:cNvPicPr>
          <p:nvPr/>
        </p:nvPicPr>
        <p:blipFill>
          <a:blip r:embed="rId3"/>
          <a:stretch>
            <a:fillRect/>
          </a:stretch>
        </p:blipFill>
        <p:spPr>
          <a:xfrm>
            <a:off x="6946667" y="3789013"/>
            <a:ext cx="4389120" cy="2153295"/>
          </a:xfrm>
          <a:prstGeom prst="rect">
            <a:avLst/>
          </a:prstGeom>
        </p:spPr>
      </p:pic>
    </p:spTree>
    <p:extLst>
      <p:ext uri="{BB962C8B-B14F-4D97-AF65-F5344CB8AC3E}">
        <p14:creationId xmlns:p14="http://schemas.microsoft.com/office/powerpoint/2010/main" val="393232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22F19F4-FE70-43DC-856F-2CE5F521DC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E4FF7865-9893-9B86-9383-33137AEE4573}"/>
              </a:ext>
            </a:extLst>
          </p:cNvPr>
          <p:cNvSpPr txBox="1">
            <a:spLocks/>
          </p:cNvSpPr>
          <p:nvPr/>
        </p:nvSpPr>
        <p:spPr>
          <a:xfrm>
            <a:off x="1043631" y="873940"/>
            <a:ext cx="4928291" cy="1035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300"/>
              <a:t>LM Diagnostics and Heteroskedasticity Test</a:t>
            </a:r>
          </a:p>
        </p:txBody>
      </p:sp>
      <p:sp>
        <p:nvSpPr>
          <p:cNvPr id="3" name="CuadroTexto 2">
            <a:extLst>
              <a:ext uri="{FF2B5EF4-FFF2-40B4-BE49-F238E27FC236}">
                <a16:creationId xmlns:a16="http://schemas.microsoft.com/office/drawing/2014/main" xmlns="" id="{30D21384-7F70-0CB7-ACA5-B041B1C88808}"/>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None of the LM diagnostics parameters were significant, theroefore a spatial regression is not necessary. However, we ran the models.</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We don’t have heteroskedasticity. P-value &gt; 0.05</a:t>
            </a:r>
          </a:p>
        </p:txBody>
      </p:sp>
      <p:sp>
        <p:nvSpPr>
          <p:cNvPr id="19" name="Rectangle 18">
            <a:extLst>
              <a:ext uri="{FF2B5EF4-FFF2-40B4-BE49-F238E27FC236}">
                <a16:creationId xmlns:a16="http://schemas.microsoft.com/office/drawing/2014/main" xmlns="" id="{395ECC94-3D5E-46A7-A7A1-DE807E1563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p:cNvPicPr>
            <a:picLocks noChangeAspect="1"/>
          </p:cNvPicPr>
          <p:nvPr/>
        </p:nvPicPr>
        <p:blipFill>
          <a:blip r:embed="rId2"/>
          <a:stretch>
            <a:fillRect/>
          </a:stretch>
        </p:blipFill>
        <p:spPr>
          <a:xfrm>
            <a:off x="6841066" y="1303166"/>
            <a:ext cx="4305905" cy="1394655"/>
          </a:xfrm>
          <a:prstGeom prst="rect">
            <a:avLst/>
          </a:prstGeom>
        </p:spPr>
      </p:pic>
      <p:sp>
        <p:nvSpPr>
          <p:cNvPr id="21" name="Rectangle 20">
            <a:extLst>
              <a:ext uri="{FF2B5EF4-FFF2-40B4-BE49-F238E27FC236}">
                <a16:creationId xmlns:a16="http://schemas.microsoft.com/office/drawing/2014/main" xmlns="" id="{7E549738-9961-462D-81B7-4A7A446911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3"/>
          <a:stretch>
            <a:fillRect/>
          </a:stretch>
        </p:blipFill>
        <p:spPr>
          <a:xfrm>
            <a:off x="6841066" y="4388709"/>
            <a:ext cx="4305905" cy="947078"/>
          </a:xfrm>
          <a:prstGeom prst="rect">
            <a:avLst/>
          </a:prstGeom>
        </p:spPr>
      </p:pic>
      <p:cxnSp>
        <p:nvCxnSpPr>
          <p:cNvPr id="23" name="Straight Connector 22">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3267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981</Words>
  <Application>Microsoft Office PowerPoint</Application>
  <PresentationFormat>Panorámica</PresentationFormat>
  <Paragraphs>71</Paragraphs>
  <Slides>13</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Health expenditure in Mexico</vt:lpstr>
      <vt:lpstr>Presentación de PowerPoint</vt:lpstr>
      <vt:lpstr>Presentación de PowerPoint</vt:lpstr>
      <vt:lpstr>Distribution of out-of-pocket health expenditure across mexican states in 2020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33</cp:revision>
  <dcterms:created xsi:type="dcterms:W3CDTF">2023-01-12T22:33:02Z</dcterms:created>
  <dcterms:modified xsi:type="dcterms:W3CDTF">2023-01-14T01:35:52Z</dcterms:modified>
</cp:coreProperties>
</file>