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74" d="100"/>
          <a:sy n="174" d="100"/>
        </p:scale>
        <p:origin x="-16048" y="-9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und Datum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und Datum</a:t>
            </a:r>
          </a:p>
        </p:txBody>
      </p:sp>
      <p:sp>
        <p:nvSpPr>
          <p:cNvPr id="1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Titel der Präsentation</a:t>
            </a:r>
          </a:p>
        </p:txBody>
      </p:sp>
      <p:sp>
        <p:nvSpPr>
          <p:cNvPr id="13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Aufstellung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kte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Fakten</a:t>
            </a:r>
          </a:p>
        </p:txBody>
      </p:sp>
      <p:sp>
        <p:nvSpPr>
          <p:cNvPr id="107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Quellenangab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Quellenangabe</a:t>
            </a:r>
          </a:p>
        </p:txBody>
      </p:sp>
      <p:sp>
        <p:nvSpPr>
          <p:cNvPr id="116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„Bemerkenswert“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862804876_960x639.jpg"/>
          <p:cNvSpPr>
            <a:spLocks noGrp="1"/>
          </p:cNvSpPr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824910546_2681x1332.jpg"/>
          <p:cNvSpPr>
            <a:spLocks noGrp="1"/>
          </p:cNvSpPr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575395635_960x639.jpg"/>
          <p:cNvSpPr>
            <a:spLocks noGrp="1"/>
          </p:cNvSpPr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ild"/>
          <p:cNvSpPr>
            <a:spLocks noGrp="1"/>
          </p:cNvSpPr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"/>
          <p:cNvSpPr>
            <a:spLocks noGrp="1"/>
          </p:cNvSpPr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Titel der Präsentation</a:t>
            </a:r>
          </a:p>
        </p:txBody>
      </p:sp>
      <p:sp>
        <p:nvSpPr>
          <p:cNvPr id="23" name="Autor und Datum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und Datum</a:t>
            </a:r>
          </a:p>
        </p:txBody>
      </p:sp>
      <p:sp>
        <p:nvSpPr>
          <p:cNvPr id="2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Präsentationsuntertitel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Folientitel</a:t>
            </a:r>
          </a:p>
        </p:txBody>
      </p:sp>
      <p:sp>
        <p:nvSpPr>
          <p:cNvPr id="33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Folien-Untertitel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92709243_1322x1323.jpeg"/>
          <p:cNvSpPr>
            <a:spLocks noGrp="1"/>
          </p:cNvSpPr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43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44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61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62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824910546_2681x1332.jpg"/>
          <p:cNvSpPr>
            <a:spLocks noGrp="1"/>
          </p:cNvSpPr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el des Abschnitts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Titel des Abschnitts</a:t>
            </a:r>
          </a:p>
        </p:txBody>
      </p:sp>
      <p:sp>
        <p:nvSpPr>
          <p:cNvPr id="7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8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8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-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Agenda-Titel</a:t>
            </a:r>
          </a:p>
        </p:txBody>
      </p:sp>
      <p:sp>
        <p:nvSpPr>
          <p:cNvPr id="89" name="Agenda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Agenda-Untertitel</a:t>
            </a:r>
          </a:p>
        </p:txBody>
      </p:sp>
      <p:sp>
        <p:nvSpPr>
          <p:cNvPr id="90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Agendathemen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Folientitel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ODE - COokie DEcliner"/>
          <p:cNvSpPr txBox="1">
            <a:spLocks noGrp="1"/>
          </p:cNvSpPr>
          <p:nvPr>
            <p:ph type="ctrTitle"/>
          </p:nvPr>
        </p:nvSpPr>
        <p:spPr>
          <a:xfrm>
            <a:off x="1206496" y="2574991"/>
            <a:ext cx="12206273" cy="4648201"/>
          </a:xfrm>
          <a:prstGeom prst="rect">
            <a:avLst/>
          </a:prstGeom>
        </p:spPr>
        <p:txBody>
          <a:bodyPr/>
          <a:lstStyle/>
          <a:p>
            <a:r>
              <a:rPr dirty="0"/>
              <a:t>CODE - </a:t>
            </a:r>
            <a:r>
              <a:rPr sz="5000" spc="-100" dirty="0" err="1"/>
              <a:t>COokie</a:t>
            </a:r>
            <a:r>
              <a:rPr sz="5000" spc="-100" dirty="0"/>
              <a:t> </a:t>
            </a:r>
            <a:r>
              <a:rPr sz="5000" spc="-100" dirty="0" err="1"/>
              <a:t>DEcliner</a:t>
            </a:r>
            <a:endParaRPr sz="5000" spc="-100" dirty="0"/>
          </a:p>
        </p:txBody>
      </p:sp>
      <p:sp>
        <p:nvSpPr>
          <p:cNvPr id="152" name="Wochenbericht: [Datum]"/>
          <p:cNvSpPr txBox="1">
            <a:spLocks noGrp="1"/>
          </p:cNvSpPr>
          <p:nvPr>
            <p:ph type="subTitle" sz="quarter" idx="1"/>
          </p:nvPr>
        </p:nvSpPr>
        <p:spPr>
          <a:xfrm>
            <a:off x="1206500" y="7196865"/>
            <a:ext cx="12206266" cy="1905001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t>Wochenbericht: [Datum]</a:t>
            </a:r>
          </a:p>
        </p:txBody>
      </p:sp>
      <p:grpSp>
        <p:nvGrpSpPr>
          <p:cNvPr id="163" name="Gruppieren"/>
          <p:cNvGrpSpPr/>
          <p:nvPr/>
        </p:nvGrpSpPr>
        <p:grpSpPr>
          <a:xfrm>
            <a:off x="15565401" y="3146440"/>
            <a:ext cx="7423120" cy="7423120"/>
            <a:chOff x="0" y="0"/>
            <a:chExt cx="7423118" cy="7423118"/>
          </a:xfrm>
        </p:grpSpPr>
        <p:grpSp>
          <p:nvGrpSpPr>
            <p:cNvPr id="155" name="Gruppieren"/>
            <p:cNvGrpSpPr/>
            <p:nvPr/>
          </p:nvGrpSpPr>
          <p:grpSpPr>
            <a:xfrm>
              <a:off x="509818" y="432364"/>
              <a:ext cx="2640996" cy="2640572"/>
              <a:chOff x="0" y="0"/>
              <a:chExt cx="2640995" cy="2640570"/>
            </a:xfrm>
          </p:grpSpPr>
          <p:sp>
            <p:nvSpPr>
              <p:cNvPr id="153" name="Cookies"/>
              <p:cNvSpPr/>
              <p:nvPr/>
            </p:nvSpPr>
            <p:spPr>
              <a:xfrm>
                <a:off x="-1" y="0"/>
                <a:ext cx="2640997" cy="26405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0" h="21600" extrusionOk="0">
                    <a:moveTo>
                      <a:pt x="10685" y="0"/>
                    </a:moveTo>
                    <a:cubicBezTo>
                      <a:pt x="9798" y="0"/>
                      <a:pt x="9001" y="498"/>
                      <a:pt x="8605" y="1300"/>
                    </a:cubicBezTo>
                    <a:lnTo>
                      <a:pt x="248" y="18197"/>
                    </a:lnTo>
                    <a:cubicBezTo>
                      <a:pt x="-115" y="18931"/>
                      <a:pt x="-79" y="19786"/>
                      <a:pt x="348" y="20484"/>
                    </a:cubicBezTo>
                    <a:cubicBezTo>
                      <a:pt x="775" y="21183"/>
                      <a:pt x="1515" y="21600"/>
                      <a:pt x="2327" y="21600"/>
                    </a:cubicBezTo>
                    <a:lnTo>
                      <a:pt x="19042" y="21600"/>
                    </a:lnTo>
                    <a:cubicBezTo>
                      <a:pt x="19853" y="21600"/>
                      <a:pt x="20593" y="21183"/>
                      <a:pt x="21020" y="20484"/>
                    </a:cubicBezTo>
                    <a:cubicBezTo>
                      <a:pt x="21447" y="19786"/>
                      <a:pt x="21485" y="18931"/>
                      <a:pt x="21122" y="18197"/>
                    </a:cubicBezTo>
                    <a:lnTo>
                      <a:pt x="12765" y="1300"/>
                    </a:lnTo>
                    <a:cubicBezTo>
                      <a:pt x="12369" y="498"/>
                      <a:pt x="11572" y="0"/>
                      <a:pt x="10685" y="0"/>
                    </a:cubicBezTo>
                    <a:close/>
                    <a:moveTo>
                      <a:pt x="10685" y="744"/>
                    </a:moveTo>
                    <a:cubicBezTo>
                      <a:pt x="11291" y="744"/>
                      <a:pt x="11836" y="1084"/>
                      <a:pt x="12108" y="1632"/>
                    </a:cubicBezTo>
                    <a:lnTo>
                      <a:pt x="20464" y="18530"/>
                    </a:lnTo>
                    <a:cubicBezTo>
                      <a:pt x="20712" y="19032"/>
                      <a:pt x="20686" y="19615"/>
                      <a:pt x="20394" y="20093"/>
                    </a:cubicBezTo>
                    <a:cubicBezTo>
                      <a:pt x="20102" y="20570"/>
                      <a:pt x="19597" y="20856"/>
                      <a:pt x="19042" y="20856"/>
                    </a:cubicBezTo>
                    <a:lnTo>
                      <a:pt x="2327" y="20856"/>
                    </a:lnTo>
                    <a:cubicBezTo>
                      <a:pt x="1772" y="20856"/>
                      <a:pt x="1266" y="20570"/>
                      <a:pt x="974" y="20093"/>
                    </a:cubicBezTo>
                    <a:cubicBezTo>
                      <a:pt x="683" y="19615"/>
                      <a:pt x="658" y="19032"/>
                      <a:pt x="906" y="18530"/>
                    </a:cubicBezTo>
                    <a:lnTo>
                      <a:pt x="9262" y="1632"/>
                    </a:lnTo>
                    <a:cubicBezTo>
                      <a:pt x="9534" y="1084"/>
                      <a:pt x="10079" y="744"/>
                      <a:pt x="10685" y="744"/>
                    </a:cubicBezTo>
                    <a:close/>
                    <a:moveTo>
                      <a:pt x="10685" y="1384"/>
                    </a:moveTo>
                    <a:cubicBezTo>
                      <a:pt x="10315" y="1384"/>
                      <a:pt x="9996" y="1585"/>
                      <a:pt x="9830" y="1919"/>
                    </a:cubicBezTo>
                    <a:lnTo>
                      <a:pt x="1472" y="18817"/>
                    </a:lnTo>
                    <a:cubicBezTo>
                      <a:pt x="1323" y="19118"/>
                      <a:pt x="1338" y="19470"/>
                      <a:pt x="1514" y="19757"/>
                    </a:cubicBezTo>
                    <a:cubicBezTo>
                      <a:pt x="1689" y="20044"/>
                      <a:pt x="1993" y="20214"/>
                      <a:pt x="2327" y="20214"/>
                    </a:cubicBezTo>
                    <a:lnTo>
                      <a:pt x="19042" y="20214"/>
                    </a:lnTo>
                    <a:cubicBezTo>
                      <a:pt x="19375" y="20214"/>
                      <a:pt x="19679" y="20044"/>
                      <a:pt x="19855" y="19757"/>
                    </a:cubicBezTo>
                    <a:cubicBezTo>
                      <a:pt x="20030" y="19470"/>
                      <a:pt x="20046" y="19118"/>
                      <a:pt x="19896" y="18817"/>
                    </a:cubicBezTo>
                    <a:lnTo>
                      <a:pt x="11540" y="1919"/>
                    </a:lnTo>
                    <a:cubicBezTo>
                      <a:pt x="11374" y="1585"/>
                      <a:pt x="11055" y="1384"/>
                      <a:pt x="10685" y="138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600">
                    <a:solidFill>
                      <a:srgbClr val="000F2B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dirty="0"/>
                  <a:t>Cookies</a:t>
                </a:r>
              </a:p>
            </p:txBody>
          </p:sp>
          <p:sp>
            <p:nvSpPr>
              <p:cNvPr id="154" name="🍪"/>
              <p:cNvSpPr txBox="1"/>
              <p:nvPr/>
            </p:nvSpPr>
            <p:spPr>
              <a:xfrm>
                <a:off x="972253" y="960920"/>
                <a:ext cx="696487" cy="8895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5400"/>
                </a:lvl1pPr>
              </a:lstStyle>
              <a:p>
                <a:r>
                  <a:t>🍪</a:t>
                </a:r>
              </a:p>
            </p:txBody>
          </p:sp>
        </p:grpSp>
        <p:sp>
          <p:nvSpPr>
            <p:cNvPr id="156" name="Linie"/>
            <p:cNvSpPr/>
            <p:nvPr/>
          </p:nvSpPr>
          <p:spPr>
            <a:xfrm flipV="1">
              <a:off x="3711559" y="0"/>
              <a:ext cx="1" cy="742311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57" name="Linie"/>
            <p:cNvSpPr/>
            <p:nvPr/>
          </p:nvSpPr>
          <p:spPr>
            <a:xfrm flipH="1" flipV="1">
              <a:off x="0" y="3711559"/>
              <a:ext cx="7423119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58" name="Computer"/>
            <p:cNvSpPr/>
            <p:nvPr/>
          </p:nvSpPr>
          <p:spPr>
            <a:xfrm>
              <a:off x="509818" y="4350182"/>
              <a:ext cx="2640996" cy="2131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extrusionOk="0">
                  <a:moveTo>
                    <a:pt x="464" y="0"/>
                  </a:moveTo>
                  <a:cubicBezTo>
                    <a:pt x="210" y="0"/>
                    <a:pt x="0" y="261"/>
                    <a:pt x="0" y="575"/>
                  </a:cubicBezTo>
                  <a:lnTo>
                    <a:pt x="0" y="17777"/>
                  </a:lnTo>
                  <a:cubicBezTo>
                    <a:pt x="0" y="18091"/>
                    <a:pt x="210" y="18354"/>
                    <a:pt x="464" y="18354"/>
                  </a:cubicBezTo>
                  <a:lnTo>
                    <a:pt x="9148" y="18354"/>
                  </a:lnTo>
                  <a:lnTo>
                    <a:pt x="9116" y="18513"/>
                  </a:lnTo>
                  <a:lnTo>
                    <a:pt x="8753" y="20763"/>
                  </a:lnTo>
                  <a:lnTo>
                    <a:pt x="7690" y="20763"/>
                  </a:lnTo>
                  <a:lnTo>
                    <a:pt x="7690" y="21600"/>
                  </a:lnTo>
                  <a:lnTo>
                    <a:pt x="10486" y="21600"/>
                  </a:lnTo>
                  <a:lnTo>
                    <a:pt x="11107" y="21600"/>
                  </a:lnTo>
                  <a:lnTo>
                    <a:pt x="13905" y="21600"/>
                  </a:lnTo>
                  <a:lnTo>
                    <a:pt x="13905" y="20763"/>
                  </a:lnTo>
                  <a:lnTo>
                    <a:pt x="12842" y="20763"/>
                  </a:lnTo>
                  <a:lnTo>
                    <a:pt x="12479" y="18513"/>
                  </a:lnTo>
                  <a:lnTo>
                    <a:pt x="12452" y="18354"/>
                  </a:lnTo>
                  <a:lnTo>
                    <a:pt x="21131" y="18354"/>
                  </a:lnTo>
                  <a:cubicBezTo>
                    <a:pt x="21384" y="18354"/>
                    <a:pt x="21595" y="18091"/>
                    <a:pt x="21595" y="17777"/>
                  </a:cubicBezTo>
                  <a:lnTo>
                    <a:pt x="21595" y="575"/>
                  </a:lnTo>
                  <a:cubicBezTo>
                    <a:pt x="21600" y="261"/>
                    <a:pt x="21389" y="0"/>
                    <a:pt x="21136" y="0"/>
                  </a:cubicBezTo>
                  <a:lnTo>
                    <a:pt x="464" y="0"/>
                  </a:lnTo>
                  <a:close/>
                  <a:moveTo>
                    <a:pt x="10800" y="542"/>
                  </a:moveTo>
                  <a:cubicBezTo>
                    <a:pt x="10913" y="542"/>
                    <a:pt x="11006" y="650"/>
                    <a:pt x="11006" y="797"/>
                  </a:cubicBezTo>
                  <a:cubicBezTo>
                    <a:pt x="11006" y="937"/>
                    <a:pt x="10913" y="1052"/>
                    <a:pt x="10800" y="1052"/>
                  </a:cubicBezTo>
                  <a:cubicBezTo>
                    <a:pt x="10686" y="1052"/>
                    <a:pt x="10594" y="937"/>
                    <a:pt x="10594" y="797"/>
                  </a:cubicBezTo>
                  <a:cubicBezTo>
                    <a:pt x="10594" y="656"/>
                    <a:pt x="10686" y="542"/>
                    <a:pt x="10800" y="542"/>
                  </a:cubicBezTo>
                  <a:close/>
                  <a:moveTo>
                    <a:pt x="1242" y="1734"/>
                  </a:moveTo>
                  <a:lnTo>
                    <a:pt x="20358" y="1734"/>
                  </a:lnTo>
                  <a:lnTo>
                    <a:pt x="20358" y="15233"/>
                  </a:lnTo>
                  <a:lnTo>
                    <a:pt x="1242" y="15233"/>
                  </a:lnTo>
                  <a:lnTo>
                    <a:pt x="1242" y="173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59" name="Fingerabdruck"/>
            <p:cNvSpPr/>
            <p:nvPr/>
          </p:nvSpPr>
          <p:spPr>
            <a:xfrm>
              <a:off x="2461415" y="5103965"/>
              <a:ext cx="436043" cy="623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588" extrusionOk="0">
                  <a:moveTo>
                    <a:pt x="11315" y="2"/>
                  </a:moveTo>
                  <a:cubicBezTo>
                    <a:pt x="10522" y="-12"/>
                    <a:pt x="9695" y="42"/>
                    <a:pt x="8757" y="162"/>
                  </a:cubicBezTo>
                  <a:cubicBezTo>
                    <a:pt x="8531" y="191"/>
                    <a:pt x="8383" y="343"/>
                    <a:pt x="8425" y="502"/>
                  </a:cubicBezTo>
                  <a:cubicBezTo>
                    <a:pt x="8466" y="660"/>
                    <a:pt x="8683" y="764"/>
                    <a:pt x="8909" y="735"/>
                  </a:cubicBezTo>
                  <a:cubicBezTo>
                    <a:pt x="10384" y="545"/>
                    <a:pt x="11723" y="487"/>
                    <a:pt x="13464" y="815"/>
                  </a:cubicBezTo>
                  <a:cubicBezTo>
                    <a:pt x="13500" y="821"/>
                    <a:pt x="13535" y="825"/>
                    <a:pt x="13571" y="825"/>
                  </a:cubicBezTo>
                  <a:cubicBezTo>
                    <a:pt x="13754" y="825"/>
                    <a:pt x="13923" y="738"/>
                    <a:pt x="13973" y="608"/>
                  </a:cubicBezTo>
                  <a:cubicBezTo>
                    <a:pt x="14032" y="452"/>
                    <a:pt x="13902" y="293"/>
                    <a:pt x="13680" y="251"/>
                  </a:cubicBezTo>
                  <a:cubicBezTo>
                    <a:pt x="12871" y="99"/>
                    <a:pt x="12109" y="17"/>
                    <a:pt x="11315" y="2"/>
                  </a:cubicBezTo>
                  <a:close/>
                  <a:moveTo>
                    <a:pt x="10489" y="1122"/>
                  </a:moveTo>
                  <a:cubicBezTo>
                    <a:pt x="10183" y="1126"/>
                    <a:pt x="9883" y="1138"/>
                    <a:pt x="9591" y="1159"/>
                  </a:cubicBezTo>
                  <a:cubicBezTo>
                    <a:pt x="7232" y="1324"/>
                    <a:pt x="5638" y="1854"/>
                    <a:pt x="4718" y="2268"/>
                  </a:cubicBezTo>
                  <a:cubicBezTo>
                    <a:pt x="4525" y="2355"/>
                    <a:pt x="4469" y="2535"/>
                    <a:pt x="4594" y="2670"/>
                  </a:cubicBezTo>
                  <a:cubicBezTo>
                    <a:pt x="4673" y="2757"/>
                    <a:pt x="4807" y="2804"/>
                    <a:pt x="4943" y="2804"/>
                  </a:cubicBezTo>
                  <a:cubicBezTo>
                    <a:pt x="5020" y="2804"/>
                    <a:pt x="5097" y="2790"/>
                    <a:pt x="5167" y="2759"/>
                  </a:cubicBezTo>
                  <a:cubicBezTo>
                    <a:pt x="6011" y="2378"/>
                    <a:pt x="7480" y="1892"/>
                    <a:pt x="9675" y="1738"/>
                  </a:cubicBezTo>
                  <a:cubicBezTo>
                    <a:pt x="11543" y="1607"/>
                    <a:pt x="14445" y="1888"/>
                    <a:pt x="15791" y="2514"/>
                  </a:cubicBezTo>
                  <a:cubicBezTo>
                    <a:pt x="15983" y="2603"/>
                    <a:pt x="16243" y="2564"/>
                    <a:pt x="16370" y="2430"/>
                  </a:cubicBezTo>
                  <a:cubicBezTo>
                    <a:pt x="16497" y="2296"/>
                    <a:pt x="16444" y="2116"/>
                    <a:pt x="16253" y="2027"/>
                  </a:cubicBezTo>
                  <a:cubicBezTo>
                    <a:pt x="15027" y="1457"/>
                    <a:pt x="12632" y="1095"/>
                    <a:pt x="10489" y="1122"/>
                  </a:cubicBezTo>
                  <a:close/>
                  <a:moveTo>
                    <a:pt x="11050" y="2357"/>
                  </a:moveTo>
                  <a:cubicBezTo>
                    <a:pt x="10754" y="2349"/>
                    <a:pt x="10457" y="2350"/>
                    <a:pt x="10162" y="2361"/>
                  </a:cubicBezTo>
                  <a:cubicBezTo>
                    <a:pt x="9824" y="2373"/>
                    <a:pt x="9488" y="2399"/>
                    <a:pt x="9154" y="2437"/>
                  </a:cubicBezTo>
                  <a:cubicBezTo>
                    <a:pt x="6182" y="2777"/>
                    <a:pt x="4138" y="3394"/>
                    <a:pt x="1847" y="5679"/>
                  </a:cubicBezTo>
                  <a:cubicBezTo>
                    <a:pt x="1715" y="5810"/>
                    <a:pt x="1761" y="5992"/>
                    <a:pt x="1949" y="6084"/>
                  </a:cubicBezTo>
                  <a:cubicBezTo>
                    <a:pt x="2136" y="6177"/>
                    <a:pt x="2395" y="6146"/>
                    <a:pt x="2527" y="6014"/>
                  </a:cubicBezTo>
                  <a:cubicBezTo>
                    <a:pt x="4661" y="3886"/>
                    <a:pt x="6478" y="3333"/>
                    <a:pt x="9288" y="3011"/>
                  </a:cubicBezTo>
                  <a:cubicBezTo>
                    <a:pt x="11727" y="2732"/>
                    <a:pt x="14345" y="3216"/>
                    <a:pt x="16290" y="4307"/>
                  </a:cubicBezTo>
                  <a:cubicBezTo>
                    <a:pt x="17860" y="5186"/>
                    <a:pt x="19546" y="7126"/>
                    <a:pt x="18665" y="11366"/>
                  </a:cubicBezTo>
                  <a:cubicBezTo>
                    <a:pt x="18632" y="11525"/>
                    <a:pt x="18787" y="11673"/>
                    <a:pt x="19015" y="11696"/>
                  </a:cubicBezTo>
                  <a:cubicBezTo>
                    <a:pt x="19035" y="11698"/>
                    <a:pt x="19057" y="11698"/>
                    <a:pt x="19077" y="11698"/>
                  </a:cubicBezTo>
                  <a:cubicBezTo>
                    <a:pt x="19280" y="11698"/>
                    <a:pt x="19456" y="11594"/>
                    <a:pt x="19486" y="11449"/>
                  </a:cubicBezTo>
                  <a:cubicBezTo>
                    <a:pt x="20004" y="8958"/>
                    <a:pt x="19960" y="5619"/>
                    <a:pt x="16809" y="3853"/>
                  </a:cubicBezTo>
                  <a:cubicBezTo>
                    <a:pt x="15181" y="2940"/>
                    <a:pt x="13123" y="2416"/>
                    <a:pt x="11050" y="2357"/>
                  </a:cubicBezTo>
                  <a:close/>
                  <a:moveTo>
                    <a:pt x="17948" y="3011"/>
                  </a:moveTo>
                  <a:cubicBezTo>
                    <a:pt x="17842" y="3016"/>
                    <a:pt x="17738" y="3049"/>
                    <a:pt x="17662" y="3110"/>
                  </a:cubicBezTo>
                  <a:cubicBezTo>
                    <a:pt x="17512" y="3231"/>
                    <a:pt x="17531" y="3417"/>
                    <a:pt x="17705" y="3522"/>
                  </a:cubicBezTo>
                  <a:cubicBezTo>
                    <a:pt x="19030" y="4332"/>
                    <a:pt x="19901" y="5435"/>
                    <a:pt x="20295" y="6804"/>
                  </a:cubicBezTo>
                  <a:cubicBezTo>
                    <a:pt x="20335" y="6942"/>
                    <a:pt x="20508" y="7039"/>
                    <a:pt x="20702" y="7039"/>
                  </a:cubicBezTo>
                  <a:cubicBezTo>
                    <a:pt x="20729" y="7039"/>
                    <a:pt x="20756" y="7036"/>
                    <a:pt x="20784" y="7032"/>
                  </a:cubicBezTo>
                  <a:cubicBezTo>
                    <a:pt x="21009" y="7000"/>
                    <a:pt x="21154" y="6847"/>
                    <a:pt x="21109" y="6689"/>
                  </a:cubicBezTo>
                  <a:cubicBezTo>
                    <a:pt x="20677" y="5192"/>
                    <a:pt x="19717" y="3978"/>
                    <a:pt x="18250" y="3082"/>
                  </a:cubicBezTo>
                  <a:cubicBezTo>
                    <a:pt x="18164" y="3030"/>
                    <a:pt x="18054" y="3006"/>
                    <a:pt x="17948" y="3011"/>
                  </a:cubicBezTo>
                  <a:close/>
                  <a:moveTo>
                    <a:pt x="11154" y="3788"/>
                  </a:moveTo>
                  <a:cubicBezTo>
                    <a:pt x="10635" y="3792"/>
                    <a:pt x="10208" y="3802"/>
                    <a:pt x="9814" y="3823"/>
                  </a:cubicBezTo>
                  <a:cubicBezTo>
                    <a:pt x="9585" y="3835"/>
                    <a:pt x="9412" y="3976"/>
                    <a:pt x="9430" y="4136"/>
                  </a:cubicBezTo>
                  <a:cubicBezTo>
                    <a:pt x="9447" y="4297"/>
                    <a:pt x="9648" y="4415"/>
                    <a:pt x="9876" y="4404"/>
                  </a:cubicBezTo>
                  <a:cubicBezTo>
                    <a:pt x="10252" y="4384"/>
                    <a:pt x="10661" y="4374"/>
                    <a:pt x="11161" y="4371"/>
                  </a:cubicBezTo>
                  <a:cubicBezTo>
                    <a:pt x="14113" y="4354"/>
                    <a:pt x="15680" y="5594"/>
                    <a:pt x="16476" y="6641"/>
                  </a:cubicBezTo>
                  <a:cubicBezTo>
                    <a:pt x="16846" y="7126"/>
                    <a:pt x="17053" y="7891"/>
                    <a:pt x="17079" y="8851"/>
                  </a:cubicBezTo>
                  <a:cubicBezTo>
                    <a:pt x="17100" y="9607"/>
                    <a:pt x="17002" y="10370"/>
                    <a:pt x="16903" y="10833"/>
                  </a:cubicBezTo>
                  <a:cubicBezTo>
                    <a:pt x="16869" y="10993"/>
                    <a:pt x="17026" y="11142"/>
                    <a:pt x="17253" y="11166"/>
                  </a:cubicBezTo>
                  <a:cubicBezTo>
                    <a:pt x="17274" y="11168"/>
                    <a:pt x="17295" y="11169"/>
                    <a:pt x="17315" y="11169"/>
                  </a:cubicBezTo>
                  <a:cubicBezTo>
                    <a:pt x="17517" y="11169"/>
                    <a:pt x="17693" y="11065"/>
                    <a:pt x="17724" y="10920"/>
                  </a:cubicBezTo>
                  <a:cubicBezTo>
                    <a:pt x="17791" y="10611"/>
                    <a:pt x="18341" y="7853"/>
                    <a:pt x="17211" y="6367"/>
                  </a:cubicBezTo>
                  <a:cubicBezTo>
                    <a:pt x="16476" y="5401"/>
                    <a:pt x="14723" y="3788"/>
                    <a:pt x="11226" y="3788"/>
                  </a:cubicBezTo>
                  <a:cubicBezTo>
                    <a:pt x="11202" y="3788"/>
                    <a:pt x="11179" y="3788"/>
                    <a:pt x="11154" y="3788"/>
                  </a:cubicBezTo>
                  <a:close/>
                  <a:moveTo>
                    <a:pt x="7747" y="4101"/>
                  </a:moveTo>
                  <a:cubicBezTo>
                    <a:pt x="7693" y="4099"/>
                    <a:pt x="7638" y="4103"/>
                    <a:pt x="7584" y="4115"/>
                  </a:cubicBezTo>
                  <a:cubicBezTo>
                    <a:pt x="6328" y="4411"/>
                    <a:pt x="5310" y="4929"/>
                    <a:pt x="4383" y="5747"/>
                  </a:cubicBezTo>
                  <a:cubicBezTo>
                    <a:pt x="2175" y="7694"/>
                    <a:pt x="2672" y="10159"/>
                    <a:pt x="2988" y="11129"/>
                  </a:cubicBezTo>
                  <a:cubicBezTo>
                    <a:pt x="3488" y="12660"/>
                    <a:pt x="5288" y="15181"/>
                    <a:pt x="7328" y="16583"/>
                  </a:cubicBezTo>
                  <a:cubicBezTo>
                    <a:pt x="9933" y="18374"/>
                    <a:pt x="12638" y="19625"/>
                    <a:pt x="17375" y="19905"/>
                  </a:cubicBezTo>
                  <a:cubicBezTo>
                    <a:pt x="17386" y="19905"/>
                    <a:pt x="17400" y="19905"/>
                    <a:pt x="17412" y="19905"/>
                  </a:cubicBezTo>
                  <a:cubicBezTo>
                    <a:pt x="17625" y="19905"/>
                    <a:pt x="17805" y="19790"/>
                    <a:pt x="17824" y="19638"/>
                  </a:cubicBezTo>
                  <a:cubicBezTo>
                    <a:pt x="17843" y="19478"/>
                    <a:pt x="17675" y="19337"/>
                    <a:pt x="17446" y="19324"/>
                  </a:cubicBezTo>
                  <a:cubicBezTo>
                    <a:pt x="12958" y="19058"/>
                    <a:pt x="10388" y="17870"/>
                    <a:pt x="7911" y="16167"/>
                  </a:cubicBezTo>
                  <a:cubicBezTo>
                    <a:pt x="5979" y="14839"/>
                    <a:pt x="4273" y="12450"/>
                    <a:pt x="3800" y="10999"/>
                  </a:cubicBezTo>
                  <a:cubicBezTo>
                    <a:pt x="3510" y="10111"/>
                    <a:pt x="3049" y="7859"/>
                    <a:pt x="5033" y="6110"/>
                  </a:cubicBezTo>
                  <a:cubicBezTo>
                    <a:pt x="5856" y="5384"/>
                    <a:pt x="6750" y="4926"/>
                    <a:pt x="7847" y="4668"/>
                  </a:cubicBezTo>
                  <a:cubicBezTo>
                    <a:pt x="8064" y="4617"/>
                    <a:pt x="8183" y="4452"/>
                    <a:pt x="8110" y="4300"/>
                  </a:cubicBezTo>
                  <a:cubicBezTo>
                    <a:pt x="8055" y="4185"/>
                    <a:pt x="7909" y="4110"/>
                    <a:pt x="7747" y="4101"/>
                  </a:cubicBezTo>
                  <a:close/>
                  <a:moveTo>
                    <a:pt x="10497" y="5117"/>
                  </a:moveTo>
                  <a:cubicBezTo>
                    <a:pt x="9985" y="5127"/>
                    <a:pt x="9469" y="5180"/>
                    <a:pt x="8963" y="5279"/>
                  </a:cubicBezTo>
                  <a:cubicBezTo>
                    <a:pt x="7537" y="5556"/>
                    <a:pt x="6334" y="6162"/>
                    <a:pt x="5579" y="6987"/>
                  </a:cubicBezTo>
                  <a:cubicBezTo>
                    <a:pt x="4716" y="7928"/>
                    <a:pt x="4459" y="9116"/>
                    <a:pt x="4837" y="10425"/>
                  </a:cubicBezTo>
                  <a:cubicBezTo>
                    <a:pt x="5102" y="11342"/>
                    <a:pt x="5659" y="12347"/>
                    <a:pt x="6402" y="13254"/>
                  </a:cubicBezTo>
                  <a:cubicBezTo>
                    <a:pt x="6479" y="13348"/>
                    <a:pt x="6618" y="13400"/>
                    <a:pt x="6762" y="13400"/>
                  </a:cubicBezTo>
                  <a:cubicBezTo>
                    <a:pt x="6833" y="13400"/>
                    <a:pt x="6903" y="13388"/>
                    <a:pt x="6968" y="13362"/>
                  </a:cubicBezTo>
                  <a:cubicBezTo>
                    <a:pt x="7167" y="13282"/>
                    <a:pt x="7236" y="13103"/>
                    <a:pt x="7122" y="12964"/>
                  </a:cubicBezTo>
                  <a:cubicBezTo>
                    <a:pt x="6432" y="12122"/>
                    <a:pt x="5897" y="11155"/>
                    <a:pt x="5653" y="10310"/>
                  </a:cubicBezTo>
                  <a:cubicBezTo>
                    <a:pt x="4890" y="7666"/>
                    <a:pt x="7078" y="6250"/>
                    <a:pt x="9184" y="5841"/>
                  </a:cubicBezTo>
                  <a:cubicBezTo>
                    <a:pt x="12083" y="5277"/>
                    <a:pt x="14296" y="6355"/>
                    <a:pt x="14983" y="7710"/>
                  </a:cubicBezTo>
                  <a:cubicBezTo>
                    <a:pt x="15376" y="8486"/>
                    <a:pt x="15321" y="9279"/>
                    <a:pt x="15206" y="9807"/>
                  </a:cubicBezTo>
                  <a:cubicBezTo>
                    <a:pt x="15171" y="9967"/>
                    <a:pt x="15326" y="10115"/>
                    <a:pt x="15553" y="10140"/>
                  </a:cubicBezTo>
                  <a:cubicBezTo>
                    <a:pt x="15780" y="10164"/>
                    <a:pt x="15993" y="10055"/>
                    <a:pt x="16027" y="9896"/>
                  </a:cubicBezTo>
                  <a:cubicBezTo>
                    <a:pt x="16156" y="9302"/>
                    <a:pt x="16215" y="8405"/>
                    <a:pt x="15764" y="7515"/>
                  </a:cubicBezTo>
                  <a:cubicBezTo>
                    <a:pt x="15274" y="6547"/>
                    <a:pt x="14301" y="5825"/>
                    <a:pt x="12950" y="5428"/>
                  </a:cubicBezTo>
                  <a:cubicBezTo>
                    <a:pt x="12187" y="5204"/>
                    <a:pt x="11348" y="5100"/>
                    <a:pt x="10497" y="5117"/>
                  </a:cubicBezTo>
                  <a:close/>
                  <a:moveTo>
                    <a:pt x="10248" y="6470"/>
                  </a:moveTo>
                  <a:cubicBezTo>
                    <a:pt x="9713" y="6493"/>
                    <a:pt x="9194" y="6588"/>
                    <a:pt x="8722" y="6755"/>
                  </a:cubicBezTo>
                  <a:cubicBezTo>
                    <a:pt x="7320" y="7253"/>
                    <a:pt x="6114" y="8504"/>
                    <a:pt x="6936" y="10524"/>
                  </a:cubicBezTo>
                  <a:cubicBezTo>
                    <a:pt x="8635" y="14696"/>
                    <a:pt x="12975" y="16231"/>
                    <a:pt x="13159" y="16294"/>
                  </a:cubicBezTo>
                  <a:cubicBezTo>
                    <a:pt x="13218" y="16314"/>
                    <a:pt x="13281" y="16326"/>
                    <a:pt x="13343" y="16326"/>
                  </a:cubicBezTo>
                  <a:cubicBezTo>
                    <a:pt x="13496" y="16326"/>
                    <a:pt x="13642" y="16265"/>
                    <a:pt x="13715" y="16162"/>
                  </a:cubicBezTo>
                  <a:cubicBezTo>
                    <a:pt x="13816" y="16018"/>
                    <a:pt x="13732" y="15844"/>
                    <a:pt x="13526" y="15772"/>
                  </a:cubicBezTo>
                  <a:cubicBezTo>
                    <a:pt x="13516" y="15769"/>
                    <a:pt x="12465" y="15398"/>
                    <a:pt x="11231" y="14548"/>
                  </a:cubicBezTo>
                  <a:cubicBezTo>
                    <a:pt x="10096" y="13767"/>
                    <a:pt x="8569" y="12407"/>
                    <a:pt x="7737" y="10364"/>
                  </a:cubicBezTo>
                  <a:cubicBezTo>
                    <a:pt x="7157" y="8938"/>
                    <a:pt x="7664" y="7783"/>
                    <a:pt x="9097" y="7275"/>
                  </a:cubicBezTo>
                  <a:cubicBezTo>
                    <a:pt x="10284" y="6854"/>
                    <a:pt x="12161" y="6945"/>
                    <a:pt x="13479" y="8138"/>
                  </a:cubicBezTo>
                  <a:cubicBezTo>
                    <a:pt x="13620" y="8265"/>
                    <a:pt x="13880" y="8289"/>
                    <a:pt x="14062" y="8190"/>
                  </a:cubicBezTo>
                  <a:cubicBezTo>
                    <a:pt x="14244" y="8091"/>
                    <a:pt x="14277" y="7909"/>
                    <a:pt x="14137" y="7781"/>
                  </a:cubicBezTo>
                  <a:cubicBezTo>
                    <a:pt x="13443" y="7154"/>
                    <a:pt x="12536" y="6728"/>
                    <a:pt x="11514" y="6552"/>
                  </a:cubicBezTo>
                  <a:cubicBezTo>
                    <a:pt x="11273" y="6510"/>
                    <a:pt x="11031" y="6484"/>
                    <a:pt x="10789" y="6472"/>
                  </a:cubicBezTo>
                  <a:cubicBezTo>
                    <a:pt x="10608" y="6463"/>
                    <a:pt x="10427" y="6463"/>
                    <a:pt x="10248" y="6470"/>
                  </a:cubicBezTo>
                  <a:close/>
                  <a:moveTo>
                    <a:pt x="1512" y="6625"/>
                  </a:moveTo>
                  <a:cubicBezTo>
                    <a:pt x="1351" y="6634"/>
                    <a:pt x="1203" y="6710"/>
                    <a:pt x="1150" y="6825"/>
                  </a:cubicBezTo>
                  <a:cubicBezTo>
                    <a:pt x="839" y="7491"/>
                    <a:pt x="639" y="8405"/>
                    <a:pt x="639" y="9153"/>
                  </a:cubicBezTo>
                  <a:cubicBezTo>
                    <a:pt x="639" y="9314"/>
                    <a:pt x="826" y="9444"/>
                    <a:pt x="1055" y="9444"/>
                  </a:cubicBezTo>
                  <a:cubicBezTo>
                    <a:pt x="1285" y="9444"/>
                    <a:pt x="1470" y="9314"/>
                    <a:pt x="1470" y="9153"/>
                  </a:cubicBezTo>
                  <a:cubicBezTo>
                    <a:pt x="1470" y="8461"/>
                    <a:pt x="1656" y="7618"/>
                    <a:pt x="1941" y="7006"/>
                  </a:cubicBezTo>
                  <a:cubicBezTo>
                    <a:pt x="2012" y="6853"/>
                    <a:pt x="1894" y="6687"/>
                    <a:pt x="1676" y="6637"/>
                  </a:cubicBezTo>
                  <a:cubicBezTo>
                    <a:pt x="1621" y="6625"/>
                    <a:pt x="1566" y="6622"/>
                    <a:pt x="1512" y="6625"/>
                  </a:cubicBezTo>
                  <a:close/>
                  <a:moveTo>
                    <a:pt x="11102" y="7922"/>
                  </a:moveTo>
                  <a:cubicBezTo>
                    <a:pt x="10771" y="7915"/>
                    <a:pt x="10417" y="7967"/>
                    <a:pt x="10042" y="8101"/>
                  </a:cubicBezTo>
                  <a:cubicBezTo>
                    <a:pt x="8587" y="8624"/>
                    <a:pt x="8194" y="9727"/>
                    <a:pt x="8993" y="11053"/>
                  </a:cubicBezTo>
                  <a:cubicBezTo>
                    <a:pt x="9788" y="12373"/>
                    <a:pt x="11391" y="13857"/>
                    <a:pt x="12891" y="14663"/>
                  </a:cubicBezTo>
                  <a:cubicBezTo>
                    <a:pt x="15646" y="16143"/>
                    <a:pt x="19243" y="16329"/>
                    <a:pt x="19394" y="16336"/>
                  </a:cubicBezTo>
                  <a:cubicBezTo>
                    <a:pt x="19404" y="16336"/>
                    <a:pt x="19412" y="16336"/>
                    <a:pt x="19422" y="16336"/>
                  </a:cubicBezTo>
                  <a:cubicBezTo>
                    <a:pt x="19638" y="16336"/>
                    <a:pt x="19821" y="16219"/>
                    <a:pt x="19836" y="16065"/>
                  </a:cubicBezTo>
                  <a:cubicBezTo>
                    <a:pt x="19851" y="15904"/>
                    <a:pt x="19678" y="15764"/>
                    <a:pt x="19449" y="15753"/>
                  </a:cubicBezTo>
                  <a:cubicBezTo>
                    <a:pt x="19414" y="15752"/>
                    <a:pt x="15948" y="15571"/>
                    <a:pt x="13397" y="14200"/>
                  </a:cubicBezTo>
                  <a:cubicBezTo>
                    <a:pt x="12022" y="13462"/>
                    <a:pt x="10493" y="12042"/>
                    <a:pt x="9760" y="10825"/>
                  </a:cubicBezTo>
                  <a:cubicBezTo>
                    <a:pt x="9140" y="9796"/>
                    <a:pt x="9382" y="8993"/>
                    <a:pt x="10422" y="8620"/>
                  </a:cubicBezTo>
                  <a:cubicBezTo>
                    <a:pt x="10781" y="8491"/>
                    <a:pt x="11732" y="8149"/>
                    <a:pt x="13216" y="9844"/>
                  </a:cubicBezTo>
                  <a:cubicBezTo>
                    <a:pt x="13657" y="10347"/>
                    <a:pt x="14785" y="11410"/>
                    <a:pt x="15342" y="11767"/>
                  </a:cubicBezTo>
                  <a:cubicBezTo>
                    <a:pt x="15512" y="11876"/>
                    <a:pt x="15773" y="11867"/>
                    <a:pt x="15928" y="11748"/>
                  </a:cubicBezTo>
                  <a:cubicBezTo>
                    <a:pt x="16083" y="11630"/>
                    <a:pt x="16072" y="11446"/>
                    <a:pt x="15903" y="11338"/>
                  </a:cubicBezTo>
                  <a:cubicBezTo>
                    <a:pt x="15437" y="11038"/>
                    <a:pt x="14376" y="10055"/>
                    <a:pt x="13926" y="9540"/>
                  </a:cubicBezTo>
                  <a:cubicBezTo>
                    <a:pt x="13547" y="9107"/>
                    <a:pt x="12538" y="7955"/>
                    <a:pt x="11102" y="7922"/>
                  </a:cubicBezTo>
                  <a:close/>
                  <a:moveTo>
                    <a:pt x="21077" y="8390"/>
                  </a:moveTo>
                  <a:cubicBezTo>
                    <a:pt x="20847" y="8397"/>
                    <a:pt x="20669" y="8534"/>
                    <a:pt x="20680" y="8694"/>
                  </a:cubicBezTo>
                  <a:cubicBezTo>
                    <a:pt x="20740" y="9617"/>
                    <a:pt x="20680" y="10537"/>
                    <a:pt x="20496" y="11506"/>
                  </a:cubicBezTo>
                  <a:cubicBezTo>
                    <a:pt x="20466" y="11666"/>
                    <a:pt x="20626" y="11812"/>
                    <a:pt x="20853" y="11833"/>
                  </a:cubicBezTo>
                  <a:cubicBezTo>
                    <a:pt x="20872" y="11835"/>
                    <a:pt x="20890" y="11835"/>
                    <a:pt x="20908" y="11835"/>
                  </a:cubicBezTo>
                  <a:cubicBezTo>
                    <a:pt x="21113" y="11835"/>
                    <a:pt x="21292" y="11730"/>
                    <a:pt x="21320" y="11583"/>
                  </a:cubicBezTo>
                  <a:cubicBezTo>
                    <a:pt x="21510" y="10579"/>
                    <a:pt x="21573" y="9626"/>
                    <a:pt x="21511" y="8668"/>
                  </a:cubicBezTo>
                  <a:cubicBezTo>
                    <a:pt x="21500" y="8508"/>
                    <a:pt x="21307" y="8385"/>
                    <a:pt x="21077" y="8390"/>
                  </a:cubicBezTo>
                  <a:close/>
                  <a:moveTo>
                    <a:pt x="11308" y="9289"/>
                  </a:moveTo>
                  <a:cubicBezTo>
                    <a:pt x="11114" y="9271"/>
                    <a:pt x="10939" y="9303"/>
                    <a:pt x="10799" y="9347"/>
                  </a:cubicBezTo>
                  <a:cubicBezTo>
                    <a:pt x="10472" y="9448"/>
                    <a:pt x="10334" y="9609"/>
                    <a:pt x="10276" y="9727"/>
                  </a:cubicBezTo>
                  <a:cubicBezTo>
                    <a:pt x="10099" y="10088"/>
                    <a:pt x="10395" y="10523"/>
                    <a:pt x="10769" y="11013"/>
                  </a:cubicBezTo>
                  <a:cubicBezTo>
                    <a:pt x="11153" y="11514"/>
                    <a:pt x="12114" y="12574"/>
                    <a:pt x="13280" y="13371"/>
                  </a:cubicBezTo>
                  <a:cubicBezTo>
                    <a:pt x="13445" y="13483"/>
                    <a:pt x="13708" y="13481"/>
                    <a:pt x="13869" y="13366"/>
                  </a:cubicBezTo>
                  <a:cubicBezTo>
                    <a:pt x="14029" y="13250"/>
                    <a:pt x="14025" y="13066"/>
                    <a:pt x="13861" y="12953"/>
                  </a:cubicBezTo>
                  <a:cubicBezTo>
                    <a:pt x="12765" y="12204"/>
                    <a:pt x="11838" y="11175"/>
                    <a:pt x="11501" y="10736"/>
                  </a:cubicBezTo>
                  <a:cubicBezTo>
                    <a:pt x="11361" y="10553"/>
                    <a:pt x="10989" y="10066"/>
                    <a:pt x="11062" y="9917"/>
                  </a:cubicBezTo>
                  <a:cubicBezTo>
                    <a:pt x="11064" y="9912"/>
                    <a:pt x="11070" y="9898"/>
                    <a:pt x="11134" y="9879"/>
                  </a:cubicBezTo>
                  <a:cubicBezTo>
                    <a:pt x="11194" y="9860"/>
                    <a:pt x="11223" y="9852"/>
                    <a:pt x="11338" y="9934"/>
                  </a:cubicBezTo>
                  <a:cubicBezTo>
                    <a:pt x="11513" y="10060"/>
                    <a:pt x="11726" y="10312"/>
                    <a:pt x="11975" y="10604"/>
                  </a:cubicBezTo>
                  <a:cubicBezTo>
                    <a:pt x="12508" y="11228"/>
                    <a:pt x="13501" y="12390"/>
                    <a:pt x="15439" y="13160"/>
                  </a:cubicBezTo>
                  <a:cubicBezTo>
                    <a:pt x="17682" y="14052"/>
                    <a:pt x="20201" y="14171"/>
                    <a:pt x="20307" y="14176"/>
                  </a:cubicBezTo>
                  <a:cubicBezTo>
                    <a:pt x="20316" y="14176"/>
                    <a:pt x="20326" y="14176"/>
                    <a:pt x="20335" y="14176"/>
                  </a:cubicBezTo>
                  <a:cubicBezTo>
                    <a:pt x="20552" y="14176"/>
                    <a:pt x="20735" y="14057"/>
                    <a:pt x="20749" y="13903"/>
                  </a:cubicBezTo>
                  <a:cubicBezTo>
                    <a:pt x="20763" y="13742"/>
                    <a:pt x="20588" y="13604"/>
                    <a:pt x="20359" y="13593"/>
                  </a:cubicBezTo>
                  <a:cubicBezTo>
                    <a:pt x="20335" y="13592"/>
                    <a:pt x="17920" y="13476"/>
                    <a:pt x="15849" y="12653"/>
                  </a:cubicBezTo>
                  <a:cubicBezTo>
                    <a:pt x="14101" y="11958"/>
                    <a:pt x="13183" y="10883"/>
                    <a:pt x="12690" y="10305"/>
                  </a:cubicBezTo>
                  <a:cubicBezTo>
                    <a:pt x="12403" y="9968"/>
                    <a:pt x="12175" y="9700"/>
                    <a:pt x="11931" y="9526"/>
                  </a:cubicBezTo>
                  <a:cubicBezTo>
                    <a:pt x="11717" y="9373"/>
                    <a:pt x="11502" y="9307"/>
                    <a:pt x="11308" y="9289"/>
                  </a:cubicBezTo>
                  <a:close/>
                  <a:moveTo>
                    <a:pt x="1214" y="10075"/>
                  </a:moveTo>
                  <a:cubicBezTo>
                    <a:pt x="985" y="10089"/>
                    <a:pt x="817" y="10231"/>
                    <a:pt x="837" y="10392"/>
                  </a:cubicBezTo>
                  <a:cubicBezTo>
                    <a:pt x="997" y="11678"/>
                    <a:pt x="2204" y="14433"/>
                    <a:pt x="3968" y="16049"/>
                  </a:cubicBezTo>
                  <a:cubicBezTo>
                    <a:pt x="4762" y="16776"/>
                    <a:pt x="5614" y="17435"/>
                    <a:pt x="6499" y="18009"/>
                  </a:cubicBezTo>
                  <a:cubicBezTo>
                    <a:pt x="6579" y="18061"/>
                    <a:pt x="6681" y="18087"/>
                    <a:pt x="6782" y="18087"/>
                  </a:cubicBezTo>
                  <a:cubicBezTo>
                    <a:pt x="6894" y="18087"/>
                    <a:pt x="7005" y="18055"/>
                    <a:pt x="7087" y="17993"/>
                  </a:cubicBezTo>
                  <a:cubicBezTo>
                    <a:pt x="7243" y="17875"/>
                    <a:pt x="7231" y="17690"/>
                    <a:pt x="7062" y="17581"/>
                  </a:cubicBezTo>
                  <a:cubicBezTo>
                    <a:pt x="6212" y="17030"/>
                    <a:pt x="5393" y="16395"/>
                    <a:pt x="4628" y="15694"/>
                  </a:cubicBezTo>
                  <a:cubicBezTo>
                    <a:pt x="2959" y="14165"/>
                    <a:pt x="1815" y="11559"/>
                    <a:pt x="1663" y="10341"/>
                  </a:cubicBezTo>
                  <a:cubicBezTo>
                    <a:pt x="1643" y="10181"/>
                    <a:pt x="1443" y="10061"/>
                    <a:pt x="1214" y="10075"/>
                  </a:cubicBezTo>
                  <a:close/>
                  <a:moveTo>
                    <a:pt x="17037" y="11823"/>
                  </a:moveTo>
                  <a:cubicBezTo>
                    <a:pt x="16875" y="11823"/>
                    <a:pt x="16720" y="11889"/>
                    <a:pt x="16652" y="12000"/>
                  </a:cubicBezTo>
                  <a:cubicBezTo>
                    <a:pt x="16563" y="12148"/>
                    <a:pt x="16662" y="12320"/>
                    <a:pt x="16873" y="12383"/>
                  </a:cubicBezTo>
                  <a:cubicBezTo>
                    <a:pt x="18934" y="12996"/>
                    <a:pt x="20622" y="13006"/>
                    <a:pt x="20707" y="13006"/>
                  </a:cubicBezTo>
                  <a:cubicBezTo>
                    <a:pt x="20936" y="13005"/>
                    <a:pt x="21122" y="12874"/>
                    <a:pt x="21121" y="12713"/>
                  </a:cubicBezTo>
                  <a:cubicBezTo>
                    <a:pt x="21121" y="12553"/>
                    <a:pt x="20937" y="12423"/>
                    <a:pt x="20707" y="12423"/>
                  </a:cubicBezTo>
                  <a:cubicBezTo>
                    <a:pt x="20687" y="12423"/>
                    <a:pt x="19112" y="12417"/>
                    <a:pt x="17198" y="11847"/>
                  </a:cubicBezTo>
                  <a:cubicBezTo>
                    <a:pt x="17146" y="11832"/>
                    <a:pt x="17091" y="11823"/>
                    <a:pt x="17037" y="11823"/>
                  </a:cubicBezTo>
                  <a:close/>
                  <a:moveTo>
                    <a:pt x="361" y="12860"/>
                  </a:moveTo>
                  <a:cubicBezTo>
                    <a:pt x="133" y="12881"/>
                    <a:pt x="-27" y="13027"/>
                    <a:pt x="3" y="13186"/>
                  </a:cubicBezTo>
                  <a:cubicBezTo>
                    <a:pt x="130" y="13851"/>
                    <a:pt x="640" y="14606"/>
                    <a:pt x="976" y="15105"/>
                  </a:cubicBezTo>
                  <a:cubicBezTo>
                    <a:pt x="1063" y="15235"/>
                    <a:pt x="1138" y="15347"/>
                    <a:pt x="1189" y="15432"/>
                  </a:cubicBezTo>
                  <a:cubicBezTo>
                    <a:pt x="1257" y="15543"/>
                    <a:pt x="1410" y="15609"/>
                    <a:pt x="1571" y="15609"/>
                  </a:cubicBezTo>
                  <a:cubicBezTo>
                    <a:pt x="1626" y="15609"/>
                    <a:pt x="1682" y="15602"/>
                    <a:pt x="1735" y="15586"/>
                  </a:cubicBezTo>
                  <a:cubicBezTo>
                    <a:pt x="1947" y="15523"/>
                    <a:pt x="2043" y="15352"/>
                    <a:pt x="1954" y="15204"/>
                  </a:cubicBezTo>
                  <a:cubicBezTo>
                    <a:pt x="1896" y="15108"/>
                    <a:pt x="1819" y="14991"/>
                    <a:pt x="1728" y="14856"/>
                  </a:cubicBezTo>
                  <a:cubicBezTo>
                    <a:pt x="1414" y="14390"/>
                    <a:pt x="939" y="13685"/>
                    <a:pt x="830" y="13110"/>
                  </a:cubicBezTo>
                  <a:cubicBezTo>
                    <a:pt x="799" y="12950"/>
                    <a:pt x="588" y="12838"/>
                    <a:pt x="361" y="12860"/>
                  </a:cubicBezTo>
                  <a:close/>
                  <a:moveTo>
                    <a:pt x="15129" y="13701"/>
                  </a:moveTo>
                  <a:cubicBezTo>
                    <a:pt x="14967" y="13694"/>
                    <a:pt x="14807" y="13753"/>
                    <a:pt x="14730" y="13861"/>
                  </a:cubicBezTo>
                  <a:cubicBezTo>
                    <a:pt x="14627" y="14005"/>
                    <a:pt x="14711" y="14180"/>
                    <a:pt x="14916" y="14253"/>
                  </a:cubicBezTo>
                  <a:cubicBezTo>
                    <a:pt x="17269" y="15080"/>
                    <a:pt x="19720" y="15239"/>
                    <a:pt x="19824" y="15246"/>
                  </a:cubicBezTo>
                  <a:cubicBezTo>
                    <a:pt x="19836" y="15246"/>
                    <a:pt x="19849" y="15247"/>
                    <a:pt x="19861" y="15247"/>
                  </a:cubicBezTo>
                  <a:cubicBezTo>
                    <a:pt x="20074" y="15247"/>
                    <a:pt x="20254" y="15133"/>
                    <a:pt x="20273" y="14981"/>
                  </a:cubicBezTo>
                  <a:cubicBezTo>
                    <a:pt x="20293" y="14821"/>
                    <a:pt x="20124" y="14679"/>
                    <a:pt x="19895" y="14665"/>
                  </a:cubicBezTo>
                  <a:cubicBezTo>
                    <a:pt x="19872" y="14663"/>
                    <a:pt x="17494" y="14508"/>
                    <a:pt x="15288" y="13733"/>
                  </a:cubicBezTo>
                  <a:cubicBezTo>
                    <a:pt x="15236" y="13714"/>
                    <a:pt x="15183" y="13704"/>
                    <a:pt x="15129" y="13701"/>
                  </a:cubicBezTo>
                  <a:close/>
                  <a:moveTo>
                    <a:pt x="7941" y="14159"/>
                  </a:moveTo>
                  <a:cubicBezTo>
                    <a:pt x="7888" y="14166"/>
                    <a:pt x="7837" y="14180"/>
                    <a:pt x="7789" y="14202"/>
                  </a:cubicBezTo>
                  <a:cubicBezTo>
                    <a:pt x="7599" y="14292"/>
                    <a:pt x="7547" y="14474"/>
                    <a:pt x="7675" y="14607"/>
                  </a:cubicBezTo>
                  <a:cubicBezTo>
                    <a:pt x="8981" y="15969"/>
                    <a:pt x="10833" y="17022"/>
                    <a:pt x="13179" y="17738"/>
                  </a:cubicBezTo>
                  <a:cubicBezTo>
                    <a:pt x="15328" y="18393"/>
                    <a:pt x="17275" y="18577"/>
                    <a:pt x="18243" y="18628"/>
                  </a:cubicBezTo>
                  <a:cubicBezTo>
                    <a:pt x="18254" y="18629"/>
                    <a:pt x="18262" y="18628"/>
                    <a:pt x="18273" y="18628"/>
                  </a:cubicBezTo>
                  <a:cubicBezTo>
                    <a:pt x="18488" y="18628"/>
                    <a:pt x="18671" y="18512"/>
                    <a:pt x="18687" y="18359"/>
                  </a:cubicBezTo>
                  <a:cubicBezTo>
                    <a:pt x="18704" y="18198"/>
                    <a:pt x="18534" y="18058"/>
                    <a:pt x="18305" y="18045"/>
                  </a:cubicBezTo>
                  <a:cubicBezTo>
                    <a:pt x="17568" y="18007"/>
                    <a:pt x="15624" y="17848"/>
                    <a:pt x="13511" y="17204"/>
                  </a:cubicBezTo>
                  <a:cubicBezTo>
                    <a:pt x="11313" y="16533"/>
                    <a:pt x="9581" y="15550"/>
                    <a:pt x="8365" y="14282"/>
                  </a:cubicBezTo>
                  <a:cubicBezTo>
                    <a:pt x="8269" y="14182"/>
                    <a:pt x="8100" y="14137"/>
                    <a:pt x="7941" y="14159"/>
                  </a:cubicBezTo>
                  <a:close/>
                  <a:moveTo>
                    <a:pt x="2435" y="16226"/>
                  </a:moveTo>
                  <a:cubicBezTo>
                    <a:pt x="2329" y="16217"/>
                    <a:pt x="2218" y="16236"/>
                    <a:pt x="2127" y="16286"/>
                  </a:cubicBezTo>
                  <a:cubicBezTo>
                    <a:pt x="1946" y="16384"/>
                    <a:pt x="1915" y="16567"/>
                    <a:pt x="2055" y="16694"/>
                  </a:cubicBezTo>
                  <a:cubicBezTo>
                    <a:pt x="4640" y="19029"/>
                    <a:pt x="6844" y="20424"/>
                    <a:pt x="11722" y="21572"/>
                  </a:cubicBezTo>
                  <a:cubicBezTo>
                    <a:pt x="11766" y="21583"/>
                    <a:pt x="11810" y="21588"/>
                    <a:pt x="11854" y="21588"/>
                  </a:cubicBezTo>
                  <a:cubicBezTo>
                    <a:pt x="12027" y="21588"/>
                    <a:pt x="12190" y="21512"/>
                    <a:pt x="12248" y="21390"/>
                  </a:cubicBezTo>
                  <a:cubicBezTo>
                    <a:pt x="12321" y="21237"/>
                    <a:pt x="12205" y="21072"/>
                    <a:pt x="11988" y="21021"/>
                  </a:cubicBezTo>
                  <a:cubicBezTo>
                    <a:pt x="7283" y="19913"/>
                    <a:pt x="5249" y="18627"/>
                    <a:pt x="2713" y="16336"/>
                  </a:cubicBezTo>
                  <a:cubicBezTo>
                    <a:pt x="2642" y="16272"/>
                    <a:pt x="2541" y="16236"/>
                    <a:pt x="2435" y="16226"/>
                  </a:cubicBezTo>
                  <a:close/>
                  <a:moveTo>
                    <a:pt x="15586" y="16372"/>
                  </a:moveTo>
                  <a:cubicBezTo>
                    <a:pt x="15424" y="16378"/>
                    <a:pt x="15275" y="16450"/>
                    <a:pt x="15216" y="16564"/>
                  </a:cubicBezTo>
                  <a:cubicBezTo>
                    <a:pt x="15137" y="16715"/>
                    <a:pt x="15246" y="16882"/>
                    <a:pt x="15461" y="16938"/>
                  </a:cubicBezTo>
                  <a:cubicBezTo>
                    <a:pt x="17305" y="17412"/>
                    <a:pt x="18763" y="17461"/>
                    <a:pt x="18824" y="17463"/>
                  </a:cubicBezTo>
                  <a:cubicBezTo>
                    <a:pt x="18830" y="17463"/>
                    <a:pt x="18837" y="17463"/>
                    <a:pt x="18843" y="17463"/>
                  </a:cubicBezTo>
                  <a:cubicBezTo>
                    <a:pt x="19065" y="17463"/>
                    <a:pt x="19248" y="17341"/>
                    <a:pt x="19258" y="17185"/>
                  </a:cubicBezTo>
                  <a:cubicBezTo>
                    <a:pt x="19268" y="17024"/>
                    <a:pt x="19090" y="16889"/>
                    <a:pt x="18861" y="16882"/>
                  </a:cubicBezTo>
                  <a:cubicBezTo>
                    <a:pt x="18847" y="16882"/>
                    <a:pt x="17473" y="16833"/>
                    <a:pt x="15749" y="16390"/>
                  </a:cubicBezTo>
                  <a:cubicBezTo>
                    <a:pt x="15695" y="16376"/>
                    <a:pt x="15639" y="16371"/>
                    <a:pt x="15586" y="16372"/>
                  </a:cubicBezTo>
                  <a:close/>
                  <a:moveTo>
                    <a:pt x="3038" y="18536"/>
                  </a:moveTo>
                  <a:cubicBezTo>
                    <a:pt x="2932" y="18530"/>
                    <a:pt x="2822" y="18553"/>
                    <a:pt x="2735" y="18605"/>
                  </a:cubicBezTo>
                  <a:cubicBezTo>
                    <a:pt x="2561" y="18710"/>
                    <a:pt x="2539" y="18894"/>
                    <a:pt x="2688" y="19016"/>
                  </a:cubicBezTo>
                  <a:cubicBezTo>
                    <a:pt x="3629" y="19787"/>
                    <a:pt x="4952" y="20590"/>
                    <a:pt x="6224" y="21164"/>
                  </a:cubicBezTo>
                  <a:cubicBezTo>
                    <a:pt x="6293" y="21195"/>
                    <a:pt x="6370" y="21209"/>
                    <a:pt x="6447" y="21209"/>
                  </a:cubicBezTo>
                  <a:cubicBezTo>
                    <a:pt x="6584" y="21209"/>
                    <a:pt x="6718" y="21162"/>
                    <a:pt x="6797" y="21075"/>
                  </a:cubicBezTo>
                  <a:cubicBezTo>
                    <a:pt x="6921" y="20940"/>
                    <a:pt x="6866" y="20760"/>
                    <a:pt x="6673" y="20673"/>
                  </a:cubicBezTo>
                  <a:cubicBezTo>
                    <a:pt x="5741" y="20253"/>
                    <a:pt x="4370" y="19497"/>
                    <a:pt x="3321" y="18637"/>
                  </a:cubicBezTo>
                  <a:cubicBezTo>
                    <a:pt x="3246" y="18576"/>
                    <a:pt x="3144" y="18542"/>
                    <a:pt x="3038" y="18536"/>
                  </a:cubicBezTo>
                  <a:close/>
                  <a:moveTo>
                    <a:pt x="8531" y="18541"/>
                  </a:moveTo>
                  <a:cubicBezTo>
                    <a:pt x="8427" y="18554"/>
                    <a:pt x="8329" y="18595"/>
                    <a:pt x="8263" y="18661"/>
                  </a:cubicBezTo>
                  <a:cubicBezTo>
                    <a:pt x="8132" y="18793"/>
                    <a:pt x="8179" y="18974"/>
                    <a:pt x="8368" y="19066"/>
                  </a:cubicBezTo>
                  <a:cubicBezTo>
                    <a:pt x="11665" y="20673"/>
                    <a:pt x="15613" y="21036"/>
                    <a:pt x="15779" y="21051"/>
                  </a:cubicBezTo>
                  <a:cubicBezTo>
                    <a:pt x="15797" y="21052"/>
                    <a:pt x="15814" y="21052"/>
                    <a:pt x="15831" y="21052"/>
                  </a:cubicBezTo>
                  <a:cubicBezTo>
                    <a:pt x="16038" y="21052"/>
                    <a:pt x="16217" y="20946"/>
                    <a:pt x="16243" y="20798"/>
                  </a:cubicBezTo>
                  <a:cubicBezTo>
                    <a:pt x="16272" y="20639"/>
                    <a:pt x="16111" y="20492"/>
                    <a:pt x="15883" y="20472"/>
                  </a:cubicBezTo>
                  <a:cubicBezTo>
                    <a:pt x="15845" y="20468"/>
                    <a:pt x="11972" y="20114"/>
                    <a:pt x="8842" y="18588"/>
                  </a:cubicBezTo>
                  <a:cubicBezTo>
                    <a:pt x="8747" y="18542"/>
                    <a:pt x="8636" y="18528"/>
                    <a:pt x="8531" y="1854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60" name="Glühbirne"/>
            <p:cNvSpPr/>
            <p:nvPr/>
          </p:nvSpPr>
          <p:spPr>
            <a:xfrm>
              <a:off x="4984498" y="687032"/>
              <a:ext cx="1229125" cy="2131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2843"/>
                    <a:pt x="0" y="6352"/>
                  </a:cubicBezTo>
                  <a:cubicBezTo>
                    <a:pt x="0" y="7004"/>
                    <a:pt x="167" y="7633"/>
                    <a:pt x="477" y="8225"/>
                  </a:cubicBezTo>
                  <a:cubicBezTo>
                    <a:pt x="477" y="8225"/>
                    <a:pt x="477" y="8226"/>
                    <a:pt x="477" y="8227"/>
                  </a:cubicBezTo>
                  <a:cubicBezTo>
                    <a:pt x="491" y="8261"/>
                    <a:pt x="527" y="8322"/>
                    <a:pt x="579" y="8405"/>
                  </a:cubicBezTo>
                  <a:cubicBezTo>
                    <a:pt x="693" y="8601"/>
                    <a:pt x="822" y="8793"/>
                    <a:pt x="966" y="8979"/>
                  </a:cubicBezTo>
                  <a:cubicBezTo>
                    <a:pt x="2223" y="10787"/>
                    <a:pt x="5439" y="15160"/>
                    <a:pt x="5440" y="16141"/>
                  </a:cubicBezTo>
                  <a:lnTo>
                    <a:pt x="5656" y="16902"/>
                  </a:lnTo>
                  <a:cubicBezTo>
                    <a:pt x="5656" y="16902"/>
                    <a:pt x="5696" y="16981"/>
                    <a:pt x="5817" y="17079"/>
                  </a:cubicBezTo>
                  <a:lnTo>
                    <a:pt x="15815" y="17079"/>
                  </a:lnTo>
                  <a:cubicBezTo>
                    <a:pt x="15936" y="16981"/>
                    <a:pt x="15976" y="16902"/>
                    <a:pt x="15976" y="16902"/>
                  </a:cubicBezTo>
                  <a:lnTo>
                    <a:pt x="16193" y="16141"/>
                  </a:lnTo>
                  <a:cubicBezTo>
                    <a:pt x="16193" y="14948"/>
                    <a:pt x="20944" y="8742"/>
                    <a:pt x="21152" y="8227"/>
                  </a:cubicBezTo>
                  <a:cubicBezTo>
                    <a:pt x="21159" y="8211"/>
                    <a:pt x="21155" y="8198"/>
                    <a:pt x="21141" y="8188"/>
                  </a:cubicBezTo>
                  <a:cubicBezTo>
                    <a:pt x="21438" y="7607"/>
                    <a:pt x="21600" y="6990"/>
                    <a:pt x="21600" y="6352"/>
                  </a:cubicBezTo>
                  <a:cubicBezTo>
                    <a:pt x="21600" y="2843"/>
                    <a:pt x="16765" y="0"/>
                    <a:pt x="10800" y="0"/>
                  </a:cubicBezTo>
                  <a:close/>
                  <a:moveTo>
                    <a:pt x="5943" y="17697"/>
                  </a:moveTo>
                  <a:cubicBezTo>
                    <a:pt x="5930" y="17727"/>
                    <a:pt x="5919" y="17758"/>
                    <a:pt x="5919" y="17791"/>
                  </a:cubicBezTo>
                  <a:lnTo>
                    <a:pt x="5919" y="18399"/>
                  </a:lnTo>
                  <a:cubicBezTo>
                    <a:pt x="5919" y="18599"/>
                    <a:pt x="6178" y="18765"/>
                    <a:pt x="6510" y="18795"/>
                  </a:cubicBezTo>
                  <a:cubicBezTo>
                    <a:pt x="6431" y="18855"/>
                    <a:pt x="6382" y="18929"/>
                    <a:pt x="6382" y="19010"/>
                  </a:cubicBezTo>
                  <a:lnTo>
                    <a:pt x="6382" y="19541"/>
                  </a:lnTo>
                  <a:cubicBezTo>
                    <a:pt x="6382" y="19736"/>
                    <a:pt x="6656" y="19894"/>
                    <a:pt x="6993" y="19894"/>
                  </a:cubicBezTo>
                  <a:lnTo>
                    <a:pt x="7186" y="19894"/>
                  </a:lnTo>
                  <a:lnTo>
                    <a:pt x="7186" y="20380"/>
                  </a:lnTo>
                  <a:cubicBezTo>
                    <a:pt x="7186" y="20568"/>
                    <a:pt x="7454" y="20721"/>
                    <a:pt x="7780" y="20721"/>
                  </a:cubicBezTo>
                  <a:lnTo>
                    <a:pt x="8816" y="20721"/>
                  </a:lnTo>
                  <a:cubicBezTo>
                    <a:pt x="8925" y="21215"/>
                    <a:pt x="9771" y="21600"/>
                    <a:pt x="10800" y="21600"/>
                  </a:cubicBezTo>
                  <a:cubicBezTo>
                    <a:pt x="11829" y="21600"/>
                    <a:pt x="12675" y="21215"/>
                    <a:pt x="12784" y="20721"/>
                  </a:cubicBezTo>
                  <a:lnTo>
                    <a:pt x="13820" y="20721"/>
                  </a:lnTo>
                  <a:cubicBezTo>
                    <a:pt x="14146" y="20721"/>
                    <a:pt x="14414" y="20568"/>
                    <a:pt x="14414" y="20380"/>
                  </a:cubicBezTo>
                  <a:lnTo>
                    <a:pt x="14414" y="19894"/>
                  </a:lnTo>
                  <a:lnTo>
                    <a:pt x="14607" y="19894"/>
                  </a:lnTo>
                  <a:cubicBezTo>
                    <a:pt x="14944" y="19894"/>
                    <a:pt x="15218" y="19736"/>
                    <a:pt x="15218" y="19541"/>
                  </a:cubicBezTo>
                  <a:lnTo>
                    <a:pt x="15218" y="19010"/>
                  </a:lnTo>
                  <a:cubicBezTo>
                    <a:pt x="15218" y="18929"/>
                    <a:pt x="15169" y="18855"/>
                    <a:pt x="15090" y="18795"/>
                  </a:cubicBezTo>
                  <a:cubicBezTo>
                    <a:pt x="15422" y="18765"/>
                    <a:pt x="15681" y="18599"/>
                    <a:pt x="15681" y="18399"/>
                  </a:cubicBezTo>
                  <a:lnTo>
                    <a:pt x="15681" y="17791"/>
                  </a:lnTo>
                  <a:cubicBezTo>
                    <a:pt x="15681" y="17758"/>
                    <a:pt x="15670" y="17727"/>
                    <a:pt x="15657" y="17697"/>
                  </a:cubicBezTo>
                  <a:lnTo>
                    <a:pt x="5943" y="1769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61" name="Puzzleteil"/>
            <p:cNvSpPr/>
            <p:nvPr/>
          </p:nvSpPr>
          <p:spPr>
            <a:xfrm>
              <a:off x="4272305" y="4350182"/>
              <a:ext cx="1419352" cy="1424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9" y="0"/>
                  </a:moveTo>
                  <a:cubicBezTo>
                    <a:pt x="251" y="0"/>
                    <a:pt x="0" y="250"/>
                    <a:pt x="0" y="557"/>
                  </a:cubicBezTo>
                  <a:lnTo>
                    <a:pt x="0" y="15411"/>
                  </a:lnTo>
                  <a:cubicBezTo>
                    <a:pt x="0" y="15717"/>
                    <a:pt x="251" y="15967"/>
                    <a:pt x="559" y="15967"/>
                  </a:cubicBezTo>
                  <a:lnTo>
                    <a:pt x="5699" y="15967"/>
                  </a:lnTo>
                  <a:cubicBezTo>
                    <a:pt x="6442" y="16247"/>
                    <a:pt x="6547" y="16971"/>
                    <a:pt x="6547" y="16971"/>
                  </a:cubicBezTo>
                  <a:cubicBezTo>
                    <a:pt x="6592" y="17343"/>
                    <a:pt x="6223" y="17890"/>
                    <a:pt x="6075" y="18092"/>
                  </a:cubicBezTo>
                  <a:cubicBezTo>
                    <a:pt x="5749" y="18463"/>
                    <a:pt x="5552" y="18940"/>
                    <a:pt x="5552" y="19460"/>
                  </a:cubicBezTo>
                  <a:cubicBezTo>
                    <a:pt x="5552" y="20642"/>
                    <a:pt x="6569" y="21600"/>
                    <a:pt x="7823" y="21600"/>
                  </a:cubicBezTo>
                  <a:cubicBezTo>
                    <a:pt x="9077" y="21600"/>
                    <a:pt x="10095" y="20642"/>
                    <a:pt x="10095" y="19460"/>
                  </a:cubicBezTo>
                  <a:cubicBezTo>
                    <a:pt x="10095" y="18976"/>
                    <a:pt x="9923" y="18530"/>
                    <a:pt x="9636" y="18172"/>
                  </a:cubicBezTo>
                  <a:lnTo>
                    <a:pt x="9634" y="18170"/>
                  </a:lnTo>
                  <a:cubicBezTo>
                    <a:pt x="9604" y="18133"/>
                    <a:pt x="9050" y="17422"/>
                    <a:pt x="9104" y="16971"/>
                  </a:cubicBezTo>
                  <a:cubicBezTo>
                    <a:pt x="9104" y="16971"/>
                    <a:pt x="9211" y="16247"/>
                    <a:pt x="9955" y="15967"/>
                  </a:cubicBezTo>
                  <a:lnTo>
                    <a:pt x="15373" y="15967"/>
                  </a:lnTo>
                  <a:cubicBezTo>
                    <a:pt x="15681" y="15967"/>
                    <a:pt x="15932" y="15717"/>
                    <a:pt x="15932" y="15411"/>
                  </a:cubicBezTo>
                  <a:lnTo>
                    <a:pt x="15932" y="9979"/>
                  </a:lnTo>
                  <a:cubicBezTo>
                    <a:pt x="16201" y="9201"/>
                    <a:pt x="16953" y="9092"/>
                    <a:pt x="16953" y="9092"/>
                  </a:cubicBezTo>
                  <a:cubicBezTo>
                    <a:pt x="17326" y="9047"/>
                    <a:pt x="17877" y="9415"/>
                    <a:pt x="18080" y="9562"/>
                  </a:cubicBezTo>
                  <a:cubicBezTo>
                    <a:pt x="18452" y="9888"/>
                    <a:pt x="18930" y="10084"/>
                    <a:pt x="19452" y="10084"/>
                  </a:cubicBezTo>
                  <a:cubicBezTo>
                    <a:pt x="20639" y="10084"/>
                    <a:pt x="21600" y="9070"/>
                    <a:pt x="21600" y="7820"/>
                  </a:cubicBezTo>
                  <a:cubicBezTo>
                    <a:pt x="21600" y="6571"/>
                    <a:pt x="20639" y="5559"/>
                    <a:pt x="19452" y="5559"/>
                  </a:cubicBezTo>
                  <a:cubicBezTo>
                    <a:pt x="18965" y="5559"/>
                    <a:pt x="18518" y="5731"/>
                    <a:pt x="18158" y="6018"/>
                  </a:cubicBezTo>
                  <a:lnTo>
                    <a:pt x="18158" y="6015"/>
                  </a:lnTo>
                  <a:cubicBezTo>
                    <a:pt x="18125" y="6041"/>
                    <a:pt x="17407" y="6598"/>
                    <a:pt x="16953" y="6544"/>
                  </a:cubicBezTo>
                  <a:cubicBezTo>
                    <a:pt x="16953" y="6544"/>
                    <a:pt x="16201" y="6436"/>
                    <a:pt x="15932" y="5658"/>
                  </a:cubicBezTo>
                  <a:lnTo>
                    <a:pt x="15932" y="5036"/>
                  </a:lnTo>
                  <a:lnTo>
                    <a:pt x="15932" y="557"/>
                  </a:lnTo>
                  <a:cubicBezTo>
                    <a:pt x="15932" y="250"/>
                    <a:pt x="15681" y="0"/>
                    <a:pt x="15373" y="0"/>
                  </a:cubicBezTo>
                  <a:lnTo>
                    <a:pt x="9592" y="0"/>
                  </a:lnTo>
                  <a:cubicBezTo>
                    <a:pt x="9174" y="329"/>
                    <a:pt x="9104" y="800"/>
                    <a:pt x="9104" y="800"/>
                  </a:cubicBezTo>
                  <a:cubicBezTo>
                    <a:pt x="9050" y="1253"/>
                    <a:pt x="9609" y="1969"/>
                    <a:pt x="9636" y="2001"/>
                  </a:cubicBezTo>
                  <a:lnTo>
                    <a:pt x="9634" y="2001"/>
                  </a:lnTo>
                  <a:cubicBezTo>
                    <a:pt x="9922" y="2360"/>
                    <a:pt x="10095" y="2804"/>
                    <a:pt x="10095" y="3289"/>
                  </a:cubicBezTo>
                  <a:cubicBezTo>
                    <a:pt x="10095" y="4471"/>
                    <a:pt x="9077" y="5431"/>
                    <a:pt x="7823" y="5431"/>
                  </a:cubicBezTo>
                  <a:cubicBezTo>
                    <a:pt x="6569" y="5431"/>
                    <a:pt x="5552" y="4471"/>
                    <a:pt x="5552" y="3289"/>
                  </a:cubicBezTo>
                  <a:cubicBezTo>
                    <a:pt x="5552" y="2769"/>
                    <a:pt x="5749" y="2294"/>
                    <a:pt x="6075" y="1924"/>
                  </a:cubicBezTo>
                  <a:cubicBezTo>
                    <a:pt x="6223" y="1721"/>
                    <a:pt x="6592" y="1172"/>
                    <a:pt x="6547" y="800"/>
                  </a:cubicBezTo>
                  <a:cubicBezTo>
                    <a:pt x="6547" y="800"/>
                    <a:pt x="6479" y="329"/>
                    <a:pt x="6061" y="0"/>
                  </a:cubicBezTo>
                  <a:lnTo>
                    <a:pt x="559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62" name="Puzzleteil"/>
            <p:cNvSpPr/>
            <p:nvPr/>
          </p:nvSpPr>
          <p:spPr>
            <a:xfrm>
              <a:off x="5115596" y="5512048"/>
              <a:ext cx="1778406" cy="1042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70" y="0"/>
                  </a:moveTo>
                  <a:cubicBezTo>
                    <a:pt x="4727" y="0"/>
                    <a:pt x="4529" y="339"/>
                    <a:pt x="4529" y="754"/>
                  </a:cubicBezTo>
                  <a:lnTo>
                    <a:pt x="4529" y="7491"/>
                  </a:lnTo>
                  <a:cubicBezTo>
                    <a:pt x="4382" y="8825"/>
                    <a:pt x="3672" y="8999"/>
                    <a:pt x="3672" y="8999"/>
                  </a:cubicBezTo>
                  <a:cubicBezTo>
                    <a:pt x="3377" y="9059"/>
                    <a:pt x="2943" y="8562"/>
                    <a:pt x="2783" y="8363"/>
                  </a:cubicBezTo>
                  <a:cubicBezTo>
                    <a:pt x="2489" y="7923"/>
                    <a:pt x="2110" y="7658"/>
                    <a:pt x="1698" y="7658"/>
                  </a:cubicBezTo>
                  <a:cubicBezTo>
                    <a:pt x="760" y="7658"/>
                    <a:pt x="0" y="9026"/>
                    <a:pt x="0" y="10717"/>
                  </a:cubicBezTo>
                  <a:cubicBezTo>
                    <a:pt x="0" y="12407"/>
                    <a:pt x="760" y="13778"/>
                    <a:pt x="1698" y="13778"/>
                  </a:cubicBezTo>
                  <a:cubicBezTo>
                    <a:pt x="2082" y="13778"/>
                    <a:pt x="2436" y="13545"/>
                    <a:pt x="2720" y="13157"/>
                  </a:cubicBezTo>
                  <a:lnTo>
                    <a:pt x="2720" y="13160"/>
                  </a:lnTo>
                  <a:cubicBezTo>
                    <a:pt x="2746" y="13124"/>
                    <a:pt x="3313" y="12370"/>
                    <a:pt x="3672" y="12443"/>
                  </a:cubicBezTo>
                  <a:cubicBezTo>
                    <a:pt x="3672" y="12443"/>
                    <a:pt x="4382" y="12617"/>
                    <a:pt x="4529" y="13951"/>
                  </a:cubicBezTo>
                  <a:lnTo>
                    <a:pt x="4529" y="20846"/>
                  </a:lnTo>
                  <a:cubicBezTo>
                    <a:pt x="4529" y="21260"/>
                    <a:pt x="4727" y="21600"/>
                    <a:pt x="4970" y="21600"/>
                  </a:cubicBezTo>
                  <a:lnTo>
                    <a:pt x="9322" y="21600"/>
                  </a:lnTo>
                  <a:cubicBezTo>
                    <a:pt x="9749" y="21162"/>
                    <a:pt x="9815" y="20388"/>
                    <a:pt x="9815" y="20388"/>
                  </a:cubicBezTo>
                  <a:cubicBezTo>
                    <a:pt x="9857" y="19778"/>
                    <a:pt x="9419" y="18814"/>
                    <a:pt x="9396" y="18765"/>
                  </a:cubicBezTo>
                  <a:lnTo>
                    <a:pt x="9394" y="18763"/>
                  </a:lnTo>
                  <a:cubicBezTo>
                    <a:pt x="9168" y="18278"/>
                    <a:pt x="9032" y="17676"/>
                    <a:pt x="9032" y="17022"/>
                  </a:cubicBezTo>
                  <a:cubicBezTo>
                    <a:pt x="9032" y="15422"/>
                    <a:pt x="9836" y="14124"/>
                    <a:pt x="10827" y="14124"/>
                  </a:cubicBezTo>
                  <a:cubicBezTo>
                    <a:pt x="11818" y="14124"/>
                    <a:pt x="12621" y="15422"/>
                    <a:pt x="12621" y="17022"/>
                  </a:cubicBezTo>
                  <a:cubicBezTo>
                    <a:pt x="12621" y="17724"/>
                    <a:pt x="12467" y="18368"/>
                    <a:pt x="12209" y="18869"/>
                  </a:cubicBezTo>
                  <a:cubicBezTo>
                    <a:pt x="12092" y="19143"/>
                    <a:pt x="11799" y="19886"/>
                    <a:pt x="11834" y="20388"/>
                  </a:cubicBezTo>
                  <a:cubicBezTo>
                    <a:pt x="11834" y="20388"/>
                    <a:pt x="11900" y="21162"/>
                    <a:pt x="12327" y="21600"/>
                  </a:cubicBezTo>
                  <a:lnTo>
                    <a:pt x="16679" y="21600"/>
                  </a:lnTo>
                  <a:cubicBezTo>
                    <a:pt x="16922" y="21600"/>
                    <a:pt x="17120" y="21261"/>
                    <a:pt x="17120" y="20846"/>
                  </a:cubicBezTo>
                  <a:lnTo>
                    <a:pt x="17120" y="13499"/>
                  </a:lnTo>
                  <a:cubicBezTo>
                    <a:pt x="17332" y="12447"/>
                    <a:pt x="17928" y="12299"/>
                    <a:pt x="17928" y="12299"/>
                  </a:cubicBezTo>
                  <a:cubicBezTo>
                    <a:pt x="18223" y="12239"/>
                    <a:pt x="18657" y="12736"/>
                    <a:pt x="18817" y="12935"/>
                  </a:cubicBezTo>
                  <a:cubicBezTo>
                    <a:pt x="19111" y="13375"/>
                    <a:pt x="19490" y="13640"/>
                    <a:pt x="19902" y="13640"/>
                  </a:cubicBezTo>
                  <a:cubicBezTo>
                    <a:pt x="20840" y="13640"/>
                    <a:pt x="21600" y="12272"/>
                    <a:pt x="21600" y="10581"/>
                  </a:cubicBezTo>
                  <a:cubicBezTo>
                    <a:pt x="21600" y="8891"/>
                    <a:pt x="20840" y="7519"/>
                    <a:pt x="19902" y="7519"/>
                  </a:cubicBezTo>
                  <a:cubicBezTo>
                    <a:pt x="19518" y="7519"/>
                    <a:pt x="19164" y="7753"/>
                    <a:pt x="18880" y="8141"/>
                  </a:cubicBezTo>
                  <a:lnTo>
                    <a:pt x="18880" y="8138"/>
                  </a:lnTo>
                  <a:cubicBezTo>
                    <a:pt x="18854" y="8174"/>
                    <a:pt x="18287" y="8928"/>
                    <a:pt x="17928" y="8855"/>
                  </a:cubicBezTo>
                  <a:cubicBezTo>
                    <a:pt x="17928" y="8855"/>
                    <a:pt x="17332" y="8707"/>
                    <a:pt x="17120" y="7655"/>
                  </a:cubicBezTo>
                  <a:lnTo>
                    <a:pt x="17120" y="6814"/>
                  </a:lnTo>
                  <a:lnTo>
                    <a:pt x="17120" y="754"/>
                  </a:lnTo>
                  <a:cubicBezTo>
                    <a:pt x="17120" y="340"/>
                    <a:pt x="16921" y="0"/>
                    <a:pt x="16678" y="0"/>
                  </a:cubicBezTo>
                  <a:lnTo>
                    <a:pt x="12110" y="0"/>
                  </a:lnTo>
                  <a:cubicBezTo>
                    <a:pt x="11780" y="445"/>
                    <a:pt x="11725" y="1085"/>
                    <a:pt x="11725" y="1085"/>
                  </a:cubicBezTo>
                  <a:cubicBezTo>
                    <a:pt x="11682" y="1697"/>
                    <a:pt x="12124" y="2664"/>
                    <a:pt x="12145" y="2708"/>
                  </a:cubicBezTo>
                  <a:lnTo>
                    <a:pt x="12142" y="2708"/>
                  </a:lnTo>
                  <a:cubicBezTo>
                    <a:pt x="12369" y="3193"/>
                    <a:pt x="12506" y="3796"/>
                    <a:pt x="12506" y="4452"/>
                  </a:cubicBezTo>
                  <a:cubicBezTo>
                    <a:pt x="12506" y="6051"/>
                    <a:pt x="11704" y="7347"/>
                    <a:pt x="10712" y="7347"/>
                  </a:cubicBezTo>
                  <a:cubicBezTo>
                    <a:pt x="9721" y="7347"/>
                    <a:pt x="8917" y="6051"/>
                    <a:pt x="8917" y="4452"/>
                  </a:cubicBezTo>
                  <a:cubicBezTo>
                    <a:pt x="8917" y="3749"/>
                    <a:pt x="9072" y="3103"/>
                    <a:pt x="9330" y="2601"/>
                  </a:cubicBezTo>
                  <a:cubicBezTo>
                    <a:pt x="9447" y="2328"/>
                    <a:pt x="9738" y="1588"/>
                    <a:pt x="9703" y="1085"/>
                  </a:cubicBezTo>
                  <a:cubicBezTo>
                    <a:pt x="9703" y="1085"/>
                    <a:pt x="9648" y="445"/>
                    <a:pt x="9318" y="0"/>
                  </a:cubicBezTo>
                  <a:lnTo>
                    <a:pt x="497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67" name="Gruppieren"/>
          <p:cNvGrpSpPr/>
          <p:nvPr/>
        </p:nvGrpSpPr>
        <p:grpSpPr>
          <a:xfrm>
            <a:off x="-994" y="246379"/>
            <a:ext cx="23836854" cy="414021"/>
            <a:chOff x="0" y="0"/>
            <a:chExt cx="23836853" cy="414019"/>
          </a:xfrm>
        </p:grpSpPr>
        <p:sp>
          <p:nvSpPr>
            <p:cNvPr id="164" name="Linie"/>
            <p:cNvSpPr/>
            <p:nvPr/>
          </p:nvSpPr>
          <p:spPr>
            <a:xfrm>
              <a:off x="0" y="0"/>
              <a:ext cx="23836854" cy="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diamond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65" name="Linie"/>
            <p:cNvSpPr/>
            <p:nvPr/>
          </p:nvSpPr>
          <p:spPr>
            <a:xfrm>
              <a:off x="0" y="207010"/>
              <a:ext cx="21932901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diamond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Linie"/>
            <p:cNvSpPr/>
            <p:nvPr/>
          </p:nvSpPr>
          <p:spPr>
            <a:xfrm>
              <a:off x="3091" y="414019"/>
              <a:ext cx="20062353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diamond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8" name="CODE | DaWeSys"/>
          <p:cNvSpPr txBox="1"/>
          <p:nvPr/>
        </p:nvSpPr>
        <p:spPr>
          <a:xfrm>
            <a:off x="1206498" y="12347048"/>
            <a:ext cx="7102348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/>
          <a:p>
            <a:pPr algn="l" defTabSz="825500">
              <a:defRPr sz="3600" b="1">
                <a:solidFill>
                  <a:srgbClr val="A9A9A9"/>
                </a:solidFill>
              </a:defRPr>
            </a:pPr>
            <a:r>
              <a:t>CODE | </a:t>
            </a:r>
            <a:r>
              <a:rPr b="0"/>
              <a:t>DaWeSys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grpSp>
        <p:nvGrpSpPr>
          <p:cNvPr id="174" name="Gruppieren"/>
          <p:cNvGrpSpPr/>
          <p:nvPr/>
        </p:nvGrpSpPr>
        <p:grpSpPr>
          <a:xfrm>
            <a:off x="-994" y="246379"/>
            <a:ext cx="23836854" cy="414021"/>
            <a:chOff x="0" y="0"/>
            <a:chExt cx="23836853" cy="414019"/>
          </a:xfrm>
        </p:grpSpPr>
        <p:sp>
          <p:nvSpPr>
            <p:cNvPr id="171" name="Linie"/>
            <p:cNvSpPr/>
            <p:nvPr/>
          </p:nvSpPr>
          <p:spPr>
            <a:xfrm>
              <a:off x="0" y="0"/>
              <a:ext cx="23836854" cy="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diamond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72" name="Linie"/>
            <p:cNvSpPr/>
            <p:nvPr/>
          </p:nvSpPr>
          <p:spPr>
            <a:xfrm>
              <a:off x="0" y="207010"/>
              <a:ext cx="21932901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diamond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73" name="Linie"/>
            <p:cNvSpPr/>
            <p:nvPr/>
          </p:nvSpPr>
          <p:spPr>
            <a:xfrm>
              <a:off x="3091" y="414019"/>
              <a:ext cx="20062353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diamond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77" name="Gruppieren"/>
          <p:cNvGrpSpPr/>
          <p:nvPr/>
        </p:nvGrpSpPr>
        <p:grpSpPr>
          <a:xfrm>
            <a:off x="21698163" y="11165349"/>
            <a:ext cx="841580" cy="841445"/>
            <a:chOff x="0" y="0"/>
            <a:chExt cx="841578" cy="841443"/>
          </a:xfrm>
        </p:grpSpPr>
        <p:sp>
          <p:nvSpPr>
            <p:cNvPr id="175" name="Cookies"/>
            <p:cNvSpPr/>
            <p:nvPr/>
          </p:nvSpPr>
          <p:spPr>
            <a:xfrm>
              <a:off x="-1" y="0"/>
              <a:ext cx="841580" cy="841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600" extrusionOk="0">
                  <a:moveTo>
                    <a:pt x="10685" y="0"/>
                  </a:moveTo>
                  <a:cubicBezTo>
                    <a:pt x="9798" y="0"/>
                    <a:pt x="9001" y="498"/>
                    <a:pt x="8605" y="1300"/>
                  </a:cubicBezTo>
                  <a:lnTo>
                    <a:pt x="248" y="18197"/>
                  </a:lnTo>
                  <a:cubicBezTo>
                    <a:pt x="-115" y="18931"/>
                    <a:pt x="-79" y="19786"/>
                    <a:pt x="348" y="20484"/>
                  </a:cubicBezTo>
                  <a:cubicBezTo>
                    <a:pt x="775" y="21183"/>
                    <a:pt x="1515" y="21600"/>
                    <a:pt x="2327" y="21600"/>
                  </a:cubicBezTo>
                  <a:lnTo>
                    <a:pt x="19042" y="21600"/>
                  </a:lnTo>
                  <a:cubicBezTo>
                    <a:pt x="19853" y="21600"/>
                    <a:pt x="20593" y="21183"/>
                    <a:pt x="21020" y="20484"/>
                  </a:cubicBezTo>
                  <a:cubicBezTo>
                    <a:pt x="21447" y="19786"/>
                    <a:pt x="21485" y="18931"/>
                    <a:pt x="21122" y="18197"/>
                  </a:cubicBezTo>
                  <a:lnTo>
                    <a:pt x="12765" y="1300"/>
                  </a:lnTo>
                  <a:cubicBezTo>
                    <a:pt x="12369" y="498"/>
                    <a:pt x="11572" y="0"/>
                    <a:pt x="10685" y="0"/>
                  </a:cubicBezTo>
                  <a:close/>
                  <a:moveTo>
                    <a:pt x="10685" y="744"/>
                  </a:moveTo>
                  <a:cubicBezTo>
                    <a:pt x="11291" y="744"/>
                    <a:pt x="11836" y="1084"/>
                    <a:pt x="12108" y="1632"/>
                  </a:cubicBezTo>
                  <a:lnTo>
                    <a:pt x="20464" y="18530"/>
                  </a:lnTo>
                  <a:cubicBezTo>
                    <a:pt x="20712" y="19032"/>
                    <a:pt x="20686" y="19615"/>
                    <a:pt x="20394" y="20093"/>
                  </a:cubicBezTo>
                  <a:cubicBezTo>
                    <a:pt x="20102" y="20570"/>
                    <a:pt x="19597" y="20856"/>
                    <a:pt x="19042" y="20856"/>
                  </a:cubicBezTo>
                  <a:lnTo>
                    <a:pt x="2327" y="20856"/>
                  </a:lnTo>
                  <a:cubicBezTo>
                    <a:pt x="1772" y="20856"/>
                    <a:pt x="1266" y="20570"/>
                    <a:pt x="974" y="20093"/>
                  </a:cubicBezTo>
                  <a:cubicBezTo>
                    <a:pt x="683" y="19615"/>
                    <a:pt x="658" y="19032"/>
                    <a:pt x="906" y="18530"/>
                  </a:cubicBezTo>
                  <a:lnTo>
                    <a:pt x="9262" y="1632"/>
                  </a:lnTo>
                  <a:cubicBezTo>
                    <a:pt x="9534" y="1084"/>
                    <a:pt x="10079" y="744"/>
                    <a:pt x="10685" y="744"/>
                  </a:cubicBezTo>
                  <a:close/>
                  <a:moveTo>
                    <a:pt x="10685" y="1384"/>
                  </a:moveTo>
                  <a:cubicBezTo>
                    <a:pt x="10315" y="1384"/>
                    <a:pt x="9996" y="1585"/>
                    <a:pt x="9830" y="1919"/>
                  </a:cubicBezTo>
                  <a:lnTo>
                    <a:pt x="1472" y="18817"/>
                  </a:lnTo>
                  <a:cubicBezTo>
                    <a:pt x="1323" y="19118"/>
                    <a:pt x="1338" y="19470"/>
                    <a:pt x="1514" y="19757"/>
                  </a:cubicBezTo>
                  <a:cubicBezTo>
                    <a:pt x="1689" y="20044"/>
                    <a:pt x="1993" y="20214"/>
                    <a:pt x="2327" y="20214"/>
                  </a:cubicBezTo>
                  <a:lnTo>
                    <a:pt x="19042" y="20214"/>
                  </a:lnTo>
                  <a:cubicBezTo>
                    <a:pt x="19375" y="20214"/>
                    <a:pt x="19679" y="20044"/>
                    <a:pt x="19855" y="19757"/>
                  </a:cubicBezTo>
                  <a:cubicBezTo>
                    <a:pt x="20030" y="19470"/>
                    <a:pt x="20046" y="19118"/>
                    <a:pt x="19896" y="18817"/>
                  </a:cubicBezTo>
                  <a:lnTo>
                    <a:pt x="11540" y="1919"/>
                  </a:lnTo>
                  <a:cubicBezTo>
                    <a:pt x="11374" y="1585"/>
                    <a:pt x="11055" y="1384"/>
                    <a:pt x="10685" y="1384"/>
                  </a:cubicBezTo>
                  <a:close/>
                </a:path>
              </a:pathLst>
            </a:custGeom>
            <a:solidFill>
              <a:srgbClr val="6C6C6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900">
                  <a:solidFill>
                    <a:srgbClr val="000F2B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endParaRPr lang="de-DE" dirty="0"/>
            </a:p>
            <a:p>
              <a:endParaRPr lang="de-DE" dirty="0"/>
            </a:p>
            <a:p>
              <a:endParaRPr lang="de-DE" dirty="0"/>
            </a:p>
            <a:p>
              <a:r>
                <a:rPr dirty="0"/>
                <a:t>Cookies</a:t>
              </a:r>
            </a:p>
          </p:txBody>
        </p:sp>
        <p:sp>
          <p:nvSpPr>
            <p:cNvPr id="176" name="🍪"/>
            <p:cNvSpPr txBox="1"/>
            <p:nvPr/>
          </p:nvSpPr>
          <p:spPr>
            <a:xfrm>
              <a:off x="309818" y="306206"/>
              <a:ext cx="221943" cy="2834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900"/>
              </a:lvl1pPr>
            </a:lstStyle>
            <a:p>
              <a:r>
                <a:t>🍪</a:t>
              </a:r>
            </a:p>
          </p:txBody>
        </p:sp>
      </p:grpSp>
      <p:sp>
        <p:nvSpPr>
          <p:cNvPr id="178" name="Linie"/>
          <p:cNvSpPr/>
          <p:nvPr/>
        </p:nvSpPr>
        <p:spPr>
          <a:xfrm flipV="1">
            <a:off x="22718430" y="11027572"/>
            <a:ext cx="1" cy="236545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9" name="Linie"/>
          <p:cNvSpPr/>
          <p:nvPr/>
        </p:nvSpPr>
        <p:spPr>
          <a:xfrm flipH="1">
            <a:off x="21535705" y="12210296"/>
            <a:ext cx="236545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0" name="Computer"/>
          <p:cNvSpPr/>
          <p:nvPr/>
        </p:nvSpPr>
        <p:spPr>
          <a:xfrm>
            <a:off x="21698163" y="12413800"/>
            <a:ext cx="841580" cy="679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6C6C6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1" name="Fingerabdruck"/>
          <p:cNvSpPr/>
          <p:nvPr/>
        </p:nvSpPr>
        <p:spPr>
          <a:xfrm>
            <a:off x="22320059" y="12654000"/>
            <a:ext cx="138950" cy="198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4" h="21588" extrusionOk="0">
                <a:moveTo>
                  <a:pt x="11315" y="2"/>
                </a:moveTo>
                <a:cubicBezTo>
                  <a:pt x="10522" y="-12"/>
                  <a:pt x="9695" y="42"/>
                  <a:pt x="8757" y="162"/>
                </a:cubicBezTo>
                <a:cubicBezTo>
                  <a:pt x="8531" y="191"/>
                  <a:pt x="8383" y="343"/>
                  <a:pt x="8425" y="502"/>
                </a:cubicBezTo>
                <a:cubicBezTo>
                  <a:pt x="8466" y="660"/>
                  <a:pt x="8683" y="764"/>
                  <a:pt x="8909" y="735"/>
                </a:cubicBezTo>
                <a:cubicBezTo>
                  <a:pt x="10384" y="545"/>
                  <a:pt x="11723" y="487"/>
                  <a:pt x="13464" y="815"/>
                </a:cubicBezTo>
                <a:cubicBezTo>
                  <a:pt x="13500" y="821"/>
                  <a:pt x="13535" y="825"/>
                  <a:pt x="13571" y="825"/>
                </a:cubicBezTo>
                <a:cubicBezTo>
                  <a:pt x="13754" y="825"/>
                  <a:pt x="13923" y="738"/>
                  <a:pt x="13973" y="608"/>
                </a:cubicBezTo>
                <a:cubicBezTo>
                  <a:pt x="14032" y="452"/>
                  <a:pt x="13902" y="293"/>
                  <a:pt x="13680" y="251"/>
                </a:cubicBezTo>
                <a:cubicBezTo>
                  <a:pt x="12871" y="99"/>
                  <a:pt x="12109" y="17"/>
                  <a:pt x="11315" y="2"/>
                </a:cubicBezTo>
                <a:close/>
                <a:moveTo>
                  <a:pt x="10489" y="1122"/>
                </a:moveTo>
                <a:cubicBezTo>
                  <a:pt x="10183" y="1126"/>
                  <a:pt x="9883" y="1138"/>
                  <a:pt x="9591" y="1159"/>
                </a:cubicBezTo>
                <a:cubicBezTo>
                  <a:pt x="7232" y="1324"/>
                  <a:pt x="5638" y="1854"/>
                  <a:pt x="4718" y="2268"/>
                </a:cubicBezTo>
                <a:cubicBezTo>
                  <a:pt x="4525" y="2355"/>
                  <a:pt x="4469" y="2535"/>
                  <a:pt x="4594" y="2670"/>
                </a:cubicBezTo>
                <a:cubicBezTo>
                  <a:pt x="4673" y="2757"/>
                  <a:pt x="4807" y="2804"/>
                  <a:pt x="4943" y="2804"/>
                </a:cubicBezTo>
                <a:cubicBezTo>
                  <a:pt x="5020" y="2804"/>
                  <a:pt x="5097" y="2790"/>
                  <a:pt x="5167" y="2759"/>
                </a:cubicBezTo>
                <a:cubicBezTo>
                  <a:pt x="6011" y="2378"/>
                  <a:pt x="7480" y="1892"/>
                  <a:pt x="9675" y="1738"/>
                </a:cubicBezTo>
                <a:cubicBezTo>
                  <a:pt x="11543" y="1607"/>
                  <a:pt x="14445" y="1888"/>
                  <a:pt x="15791" y="2514"/>
                </a:cubicBezTo>
                <a:cubicBezTo>
                  <a:pt x="15983" y="2603"/>
                  <a:pt x="16243" y="2564"/>
                  <a:pt x="16370" y="2430"/>
                </a:cubicBezTo>
                <a:cubicBezTo>
                  <a:pt x="16497" y="2296"/>
                  <a:pt x="16444" y="2116"/>
                  <a:pt x="16253" y="2027"/>
                </a:cubicBezTo>
                <a:cubicBezTo>
                  <a:pt x="15027" y="1457"/>
                  <a:pt x="12632" y="1095"/>
                  <a:pt x="10489" y="1122"/>
                </a:cubicBezTo>
                <a:close/>
                <a:moveTo>
                  <a:pt x="11050" y="2357"/>
                </a:moveTo>
                <a:cubicBezTo>
                  <a:pt x="10754" y="2349"/>
                  <a:pt x="10457" y="2350"/>
                  <a:pt x="10162" y="2361"/>
                </a:cubicBezTo>
                <a:cubicBezTo>
                  <a:pt x="9824" y="2373"/>
                  <a:pt x="9488" y="2399"/>
                  <a:pt x="9154" y="2437"/>
                </a:cubicBezTo>
                <a:cubicBezTo>
                  <a:pt x="6182" y="2777"/>
                  <a:pt x="4138" y="3394"/>
                  <a:pt x="1847" y="5679"/>
                </a:cubicBezTo>
                <a:cubicBezTo>
                  <a:pt x="1715" y="5810"/>
                  <a:pt x="1761" y="5992"/>
                  <a:pt x="1949" y="6084"/>
                </a:cubicBezTo>
                <a:cubicBezTo>
                  <a:pt x="2136" y="6177"/>
                  <a:pt x="2395" y="6146"/>
                  <a:pt x="2527" y="6014"/>
                </a:cubicBezTo>
                <a:cubicBezTo>
                  <a:pt x="4661" y="3886"/>
                  <a:pt x="6478" y="3333"/>
                  <a:pt x="9288" y="3011"/>
                </a:cubicBezTo>
                <a:cubicBezTo>
                  <a:pt x="11727" y="2732"/>
                  <a:pt x="14345" y="3216"/>
                  <a:pt x="16290" y="4307"/>
                </a:cubicBezTo>
                <a:cubicBezTo>
                  <a:pt x="17860" y="5186"/>
                  <a:pt x="19546" y="7126"/>
                  <a:pt x="18665" y="11366"/>
                </a:cubicBezTo>
                <a:cubicBezTo>
                  <a:pt x="18632" y="11525"/>
                  <a:pt x="18787" y="11673"/>
                  <a:pt x="19015" y="11696"/>
                </a:cubicBezTo>
                <a:cubicBezTo>
                  <a:pt x="19035" y="11698"/>
                  <a:pt x="19057" y="11698"/>
                  <a:pt x="19077" y="11698"/>
                </a:cubicBezTo>
                <a:cubicBezTo>
                  <a:pt x="19280" y="11698"/>
                  <a:pt x="19456" y="11594"/>
                  <a:pt x="19486" y="11449"/>
                </a:cubicBezTo>
                <a:cubicBezTo>
                  <a:pt x="20004" y="8958"/>
                  <a:pt x="19960" y="5619"/>
                  <a:pt x="16809" y="3853"/>
                </a:cubicBezTo>
                <a:cubicBezTo>
                  <a:pt x="15181" y="2940"/>
                  <a:pt x="13123" y="2416"/>
                  <a:pt x="11050" y="2357"/>
                </a:cubicBezTo>
                <a:close/>
                <a:moveTo>
                  <a:pt x="17948" y="3011"/>
                </a:moveTo>
                <a:cubicBezTo>
                  <a:pt x="17842" y="3016"/>
                  <a:pt x="17738" y="3049"/>
                  <a:pt x="17662" y="3110"/>
                </a:cubicBezTo>
                <a:cubicBezTo>
                  <a:pt x="17512" y="3231"/>
                  <a:pt x="17531" y="3417"/>
                  <a:pt x="17705" y="3522"/>
                </a:cubicBezTo>
                <a:cubicBezTo>
                  <a:pt x="19030" y="4332"/>
                  <a:pt x="19901" y="5435"/>
                  <a:pt x="20295" y="6804"/>
                </a:cubicBezTo>
                <a:cubicBezTo>
                  <a:pt x="20335" y="6942"/>
                  <a:pt x="20508" y="7039"/>
                  <a:pt x="20702" y="7039"/>
                </a:cubicBezTo>
                <a:cubicBezTo>
                  <a:pt x="20729" y="7039"/>
                  <a:pt x="20756" y="7036"/>
                  <a:pt x="20784" y="7032"/>
                </a:cubicBezTo>
                <a:cubicBezTo>
                  <a:pt x="21009" y="7000"/>
                  <a:pt x="21154" y="6847"/>
                  <a:pt x="21109" y="6689"/>
                </a:cubicBezTo>
                <a:cubicBezTo>
                  <a:pt x="20677" y="5192"/>
                  <a:pt x="19717" y="3978"/>
                  <a:pt x="18250" y="3082"/>
                </a:cubicBezTo>
                <a:cubicBezTo>
                  <a:pt x="18164" y="3030"/>
                  <a:pt x="18054" y="3006"/>
                  <a:pt x="17948" y="3011"/>
                </a:cubicBezTo>
                <a:close/>
                <a:moveTo>
                  <a:pt x="11154" y="3788"/>
                </a:moveTo>
                <a:cubicBezTo>
                  <a:pt x="10635" y="3792"/>
                  <a:pt x="10208" y="3802"/>
                  <a:pt x="9814" y="3823"/>
                </a:cubicBezTo>
                <a:cubicBezTo>
                  <a:pt x="9585" y="3835"/>
                  <a:pt x="9412" y="3976"/>
                  <a:pt x="9430" y="4136"/>
                </a:cubicBezTo>
                <a:cubicBezTo>
                  <a:pt x="9447" y="4297"/>
                  <a:pt x="9648" y="4415"/>
                  <a:pt x="9876" y="4404"/>
                </a:cubicBezTo>
                <a:cubicBezTo>
                  <a:pt x="10252" y="4384"/>
                  <a:pt x="10661" y="4374"/>
                  <a:pt x="11161" y="4371"/>
                </a:cubicBezTo>
                <a:cubicBezTo>
                  <a:pt x="14113" y="4354"/>
                  <a:pt x="15680" y="5594"/>
                  <a:pt x="16476" y="6641"/>
                </a:cubicBezTo>
                <a:cubicBezTo>
                  <a:pt x="16846" y="7126"/>
                  <a:pt x="17053" y="7891"/>
                  <a:pt x="17079" y="8851"/>
                </a:cubicBezTo>
                <a:cubicBezTo>
                  <a:pt x="17100" y="9607"/>
                  <a:pt x="17002" y="10370"/>
                  <a:pt x="16903" y="10833"/>
                </a:cubicBezTo>
                <a:cubicBezTo>
                  <a:pt x="16869" y="10993"/>
                  <a:pt x="17026" y="11142"/>
                  <a:pt x="17253" y="11166"/>
                </a:cubicBezTo>
                <a:cubicBezTo>
                  <a:pt x="17274" y="11168"/>
                  <a:pt x="17295" y="11169"/>
                  <a:pt x="17315" y="11169"/>
                </a:cubicBezTo>
                <a:cubicBezTo>
                  <a:pt x="17517" y="11169"/>
                  <a:pt x="17693" y="11065"/>
                  <a:pt x="17724" y="10920"/>
                </a:cubicBezTo>
                <a:cubicBezTo>
                  <a:pt x="17791" y="10611"/>
                  <a:pt x="18341" y="7853"/>
                  <a:pt x="17211" y="6367"/>
                </a:cubicBezTo>
                <a:cubicBezTo>
                  <a:pt x="16476" y="5401"/>
                  <a:pt x="14723" y="3788"/>
                  <a:pt x="11226" y="3788"/>
                </a:cubicBezTo>
                <a:cubicBezTo>
                  <a:pt x="11202" y="3788"/>
                  <a:pt x="11179" y="3788"/>
                  <a:pt x="11154" y="3788"/>
                </a:cubicBezTo>
                <a:close/>
                <a:moveTo>
                  <a:pt x="7747" y="4101"/>
                </a:moveTo>
                <a:cubicBezTo>
                  <a:pt x="7693" y="4099"/>
                  <a:pt x="7638" y="4103"/>
                  <a:pt x="7584" y="4115"/>
                </a:cubicBezTo>
                <a:cubicBezTo>
                  <a:pt x="6328" y="4411"/>
                  <a:pt x="5310" y="4929"/>
                  <a:pt x="4383" y="5747"/>
                </a:cubicBezTo>
                <a:cubicBezTo>
                  <a:pt x="2175" y="7694"/>
                  <a:pt x="2672" y="10159"/>
                  <a:pt x="2988" y="11129"/>
                </a:cubicBezTo>
                <a:cubicBezTo>
                  <a:pt x="3488" y="12660"/>
                  <a:pt x="5288" y="15181"/>
                  <a:pt x="7328" y="16583"/>
                </a:cubicBezTo>
                <a:cubicBezTo>
                  <a:pt x="9933" y="18374"/>
                  <a:pt x="12638" y="19625"/>
                  <a:pt x="17375" y="19905"/>
                </a:cubicBezTo>
                <a:cubicBezTo>
                  <a:pt x="17386" y="19905"/>
                  <a:pt x="17400" y="19905"/>
                  <a:pt x="17412" y="19905"/>
                </a:cubicBezTo>
                <a:cubicBezTo>
                  <a:pt x="17625" y="19905"/>
                  <a:pt x="17805" y="19790"/>
                  <a:pt x="17824" y="19638"/>
                </a:cubicBezTo>
                <a:cubicBezTo>
                  <a:pt x="17843" y="19478"/>
                  <a:pt x="17675" y="19337"/>
                  <a:pt x="17446" y="19324"/>
                </a:cubicBezTo>
                <a:cubicBezTo>
                  <a:pt x="12958" y="19058"/>
                  <a:pt x="10388" y="17870"/>
                  <a:pt x="7911" y="16167"/>
                </a:cubicBezTo>
                <a:cubicBezTo>
                  <a:pt x="5979" y="14839"/>
                  <a:pt x="4273" y="12450"/>
                  <a:pt x="3800" y="10999"/>
                </a:cubicBezTo>
                <a:cubicBezTo>
                  <a:pt x="3510" y="10111"/>
                  <a:pt x="3049" y="7859"/>
                  <a:pt x="5033" y="6110"/>
                </a:cubicBezTo>
                <a:cubicBezTo>
                  <a:pt x="5856" y="5384"/>
                  <a:pt x="6750" y="4926"/>
                  <a:pt x="7847" y="4668"/>
                </a:cubicBezTo>
                <a:cubicBezTo>
                  <a:pt x="8064" y="4617"/>
                  <a:pt x="8183" y="4452"/>
                  <a:pt x="8110" y="4300"/>
                </a:cubicBezTo>
                <a:cubicBezTo>
                  <a:pt x="8055" y="4185"/>
                  <a:pt x="7909" y="4110"/>
                  <a:pt x="7747" y="4101"/>
                </a:cubicBezTo>
                <a:close/>
                <a:moveTo>
                  <a:pt x="10497" y="5117"/>
                </a:moveTo>
                <a:cubicBezTo>
                  <a:pt x="9985" y="5127"/>
                  <a:pt x="9469" y="5180"/>
                  <a:pt x="8963" y="5279"/>
                </a:cubicBezTo>
                <a:cubicBezTo>
                  <a:pt x="7537" y="5556"/>
                  <a:pt x="6334" y="6162"/>
                  <a:pt x="5579" y="6987"/>
                </a:cubicBezTo>
                <a:cubicBezTo>
                  <a:pt x="4716" y="7928"/>
                  <a:pt x="4459" y="9116"/>
                  <a:pt x="4837" y="10425"/>
                </a:cubicBezTo>
                <a:cubicBezTo>
                  <a:pt x="5102" y="11342"/>
                  <a:pt x="5659" y="12347"/>
                  <a:pt x="6402" y="13254"/>
                </a:cubicBezTo>
                <a:cubicBezTo>
                  <a:pt x="6479" y="13348"/>
                  <a:pt x="6618" y="13400"/>
                  <a:pt x="6762" y="13400"/>
                </a:cubicBezTo>
                <a:cubicBezTo>
                  <a:pt x="6833" y="13400"/>
                  <a:pt x="6903" y="13388"/>
                  <a:pt x="6968" y="13362"/>
                </a:cubicBezTo>
                <a:cubicBezTo>
                  <a:pt x="7167" y="13282"/>
                  <a:pt x="7236" y="13103"/>
                  <a:pt x="7122" y="12964"/>
                </a:cubicBezTo>
                <a:cubicBezTo>
                  <a:pt x="6432" y="12122"/>
                  <a:pt x="5897" y="11155"/>
                  <a:pt x="5653" y="10310"/>
                </a:cubicBezTo>
                <a:cubicBezTo>
                  <a:pt x="4890" y="7666"/>
                  <a:pt x="7078" y="6250"/>
                  <a:pt x="9184" y="5841"/>
                </a:cubicBezTo>
                <a:cubicBezTo>
                  <a:pt x="12083" y="5277"/>
                  <a:pt x="14296" y="6355"/>
                  <a:pt x="14983" y="7710"/>
                </a:cubicBezTo>
                <a:cubicBezTo>
                  <a:pt x="15376" y="8486"/>
                  <a:pt x="15321" y="9279"/>
                  <a:pt x="15206" y="9807"/>
                </a:cubicBezTo>
                <a:cubicBezTo>
                  <a:pt x="15171" y="9967"/>
                  <a:pt x="15326" y="10115"/>
                  <a:pt x="15553" y="10140"/>
                </a:cubicBezTo>
                <a:cubicBezTo>
                  <a:pt x="15780" y="10164"/>
                  <a:pt x="15993" y="10055"/>
                  <a:pt x="16027" y="9896"/>
                </a:cubicBezTo>
                <a:cubicBezTo>
                  <a:pt x="16156" y="9302"/>
                  <a:pt x="16215" y="8405"/>
                  <a:pt x="15764" y="7515"/>
                </a:cubicBezTo>
                <a:cubicBezTo>
                  <a:pt x="15274" y="6547"/>
                  <a:pt x="14301" y="5825"/>
                  <a:pt x="12950" y="5428"/>
                </a:cubicBezTo>
                <a:cubicBezTo>
                  <a:pt x="12187" y="5204"/>
                  <a:pt x="11348" y="5100"/>
                  <a:pt x="10497" y="5117"/>
                </a:cubicBezTo>
                <a:close/>
                <a:moveTo>
                  <a:pt x="10248" y="6470"/>
                </a:moveTo>
                <a:cubicBezTo>
                  <a:pt x="9713" y="6493"/>
                  <a:pt x="9194" y="6588"/>
                  <a:pt x="8722" y="6755"/>
                </a:cubicBezTo>
                <a:cubicBezTo>
                  <a:pt x="7320" y="7253"/>
                  <a:pt x="6114" y="8504"/>
                  <a:pt x="6936" y="10524"/>
                </a:cubicBezTo>
                <a:cubicBezTo>
                  <a:pt x="8635" y="14696"/>
                  <a:pt x="12975" y="16231"/>
                  <a:pt x="13159" y="16294"/>
                </a:cubicBezTo>
                <a:cubicBezTo>
                  <a:pt x="13218" y="16314"/>
                  <a:pt x="13281" y="16326"/>
                  <a:pt x="13343" y="16326"/>
                </a:cubicBezTo>
                <a:cubicBezTo>
                  <a:pt x="13496" y="16326"/>
                  <a:pt x="13642" y="16265"/>
                  <a:pt x="13715" y="16162"/>
                </a:cubicBezTo>
                <a:cubicBezTo>
                  <a:pt x="13816" y="16018"/>
                  <a:pt x="13732" y="15844"/>
                  <a:pt x="13526" y="15772"/>
                </a:cubicBezTo>
                <a:cubicBezTo>
                  <a:pt x="13516" y="15769"/>
                  <a:pt x="12465" y="15398"/>
                  <a:pt x="11231" y="14548"/>
                </a:cubicBezTo>
                <a:cubicBezTo>
                  <a:pt x="10096" y="13767"/>
                  <a:pt x="8569" y="12407"/>
                  <a:pt x="7737" y="10364"/>
                </a:cubicBezTo>
                <a:cubicBezTo>
                  <a:pt x="7157" y="8938"/>
                  <a:pt x="7664" y="7783"/>
                  <a:pt x="9097" y="7275"/>
                </a:cubicBezTo>
                <a:cubicBezTo>
                  <a:pt x="10284" y="6854"/>
                  <a:pt x="12161" y="6945"/>
                  <a:pt x="13479" y="8138"/>
                </a:cubicBezTo>
                <a:cubicBezTo>
                  <a:pt x="13620" y="8265"/>
                  <a:pt x="13880" y="8289"/>
                  <a:pt x="14062" y="8190"/>
                </a:cubicBezTo>
                <a:cubicBezTo>
                  <a:pt x="14244" y="8091"/>
                  <a:pt x="14277" y="7909"/>
                  <a:pt x="14137" y="7781"/>
                </a:cubicBezTo>
                <a:cubicBezTo>
                  <a:pt x="13443" y="7154"/>
                  <a:pt x="12536" y="6728"/>
                  <a:pt x="11514" y="6552"/>
                </a:cubicBezTo>
                <a:cubicBezTo>
                  <a:pt x="11273" y="6510"/>
                  <a:pt x="11031" y="6484"/>
                  <a:pt x="10789" y="6472"/>
                </a:cubicBezTo>
                <a:cubicBezTo>
                  <a:pt x="10608" y="6463"/>
                  <a:pt x="10427" y="6463"/>
                  <a:pt x="10248" y="6470"/>
                </a:cubicBezTo>
                <a:close/>
                <a:moveTo>
                  <a:pt x="1512" y="6625"/>
                </a:moveTo>
                <a:cubicBezTo>
                  <a:pt x="1351" y="6634"/>
                  <a:pt x="1203" y="6710"/>
                  <a:pt x="1150" y="6825"/>
                </a:cubicBezTo>
                <a:cubicBezTo>
                  <a:pt x="839" y="7491"/>
                  <a:pt x="639" y="8405"/>
                  <a:pt x="639" y="9153"/>
                </a:cubicBezTo>
                <a:cubicBezTo>
                  <a:pt x="639" y="9314"/>
                  <a:pt x="826" y="9444"/>
                  <a:pt x="1055" y="9444"/>
                </a:cubicBezTo>
                <a:cubicBezTo>
                  <a:pt x="1285" y="9444"/>
                  <a:pt x="1470" y="9314"/>
                  <a:pt x="1470" y="9153"/>
                </a:cubicBezTo>
                <a:cubicBezTo>
                  <a:pt x="1470" y="8461"/>
                  <a:pt x="1656" y="7618"/>
                  <a:pt x="1941" y="7006"/>
                </a:cubicBezTo>
                <a:cubicBezTo>
                  <a:pt x="2012" y="6853"/>
                  <a:pt x="1894" y="6687"/>
                  <a:pt x="1676" y="6637"/>
                </a:cubicBezTo>
                <a:cubicBezTo>
                  <a:pt x="1621" y="6625"/>
                  <a:pt x="1566" y="6622"/>
                  <a:pt x="1512" y="6625"/>
                </a:cubicBezTo>
                <a:close/>
                <a:moveTo>
                  <a:pt x="11102" y="7922"/>
                </a:moveTo>
                <a:cubicBezTo>
                  <a:pt x="10771" y="7915"/>
                  <a:pt x="10417" y="7967"/>
                  <a:pt x="10042" y="8101"/>
                </a:cubicBezTo>
                <a:cubicBezTo>
                  <a:pt x="8587" y="8624"/>
                  <a:pt x="8194" y="9727"/>
                  <a:pt x="8993" y="11053"/>
                </a:cubicBezTo>
                <a:cubicBezTo>
                  <a:pt x="9788" y="12373"/>
                  <a:pt x="11391" y="13857"/>
                  <a:pt x="12891" y="14663"/>
                </a:cubicBezTo>
                <a:cubicBezTo>
                  <a:pt x="15646" y="16143"/>
                  <a:pt x="19243" y="16329"/>
                  <a:pt x="19394" y="16336"/>
                </a:cubicBezTo>
                <a:cubicBezTo>
                  <a:pt x="19404" y="16336"/>
                  <a:pt x="19412" y="16336"/>
                  <a:pt x="19422" y="16336"/>
                </a:cubicBezTo>
                <a:cubicBezTo>
                  <a:pt x="19638" y="16336"/>
                  <a:pt x="19821" y="16219"/>
                  <a:pt x="19836" y="16065"/>
                </a:cubicBezTo>
                <a:cubicBezTo>
                  <a:pt x="19851" y="15904"/>
                  <a:pt x="19678" y="15764"/>
                  <a:pt x="19449" y="15753"/>
                </a:cubicBezTo>
                <a:cubicBezTo>
                  <a:pt x="19414" y="15752"/>
                  <a:pt x="15948" y="15571"/>
                  <a:pt x="13397" y="14200"/>
                </a:cubicBezTo>
                <a:cubicBezTo>
                  <a:pt x="12022" y="13462"/>
                  <a:pt x="10493" y="12042"/>
                  <a:pt x="9760" y="10825"/>
                </a:cubicBezTo>
                <a:cubicBezTo>
                  <a:pt x="9140" y="9796"/>
                  <a:pt x="9382" y="8993"/>
                  <a:pt x="10422" y="8620"/>
                </a:cubicBezTo>
                <a:cubicBezTo>
                  <a:pt x="10781" y="8491"/>
                  <a:pt x="11732" y="8149"/>
                  <a:pt x="13216" y="9844"/>
                </a:cubicBezTo>
                <a:cubicBezTo>
                  <a:pt x="13657" y="10347"/>
                  <a:pt x="14785" y="11410"/>
                  <a:pt x="15342" y="11767"/>
                </a:cubicBezTo>
                <a:cubicBezTo>
                  <a:pt x="15512" y="11876"/>
                  <a:pt x="15773" y="11867"/>
                  <a:pt x="15928" y="11748"/>
                </a:cubicBezTo>
                <a:cubicBezTo>
                  <a:pt x="16083" y="11630"/>
                  <a:pt x="16072" y="11446"/>
                  <a:pt x="15903" y="11338"/>
                </a:cubicBezTo>
                <a:cubicBezTo>
                  <a:pt x="15437" y="11038"/>
                  <a:pt x="14376" y="10055"/>
                  <a:pt x="13926" y="9540"/>
                </a:cubicBezTo>
                <a:cubicBezTo>
                  <a:pt x="13547" y="9107"/>
                  <a:pt x="12538" y="7955"/>
                  <a:pt x="11102" y="7922"/>
                </a:cubicBezTo>
                <a:close/>
                <a:moveTo>
                  <a:pt x="21077" y="8390"/>
                </a:moveTo>
                <a:cubicBezTo>
                  <a:pt x="20847" y="8397"/>
                  <a:pt x="20669" y="8534"/>
                  <a:pt x="20680" y="8694"/>
                </a:cubicBezTo>
                <a:cubicBezTo>
                  <a:pt x="20740" y="9617"/>
                  <a:pt x="20680" y="10537"/>
                  <a:pt x="20496" y="11506"/>
                </a:cubicBezTo>
                <a:cubicBezTo>
                  <a:pt x="20466" y="11666"/>
                  <a:pt x="20626" y="11812"/>
                  <a:pt x="20853" y="11833"/>
                </a:cubicBezTo>
                <a:cubicBezTo>
                  <a:pt x="20872" y="11835"/>
                  <a:pt x="20890" y="11835"/>
                  <a:pt x="20908" y="11835"/>
                </a:cubicBezTo>
                <a:cubicBezTo>
                  <a:pt x="21113" y="11835"/>
                  <a:pt x="21292" y="11730"/>
                  <a:pt x="21320" y="11583"/>
                </a:cubicBezTo>
                <a:cubicBezTo>
                  <a:pt x="21510" y="10579"/>
                  <a:pt x="21573" y="9626"/>
                  <a:pt x="21511" y="8668"/>
                </a:cubicBezTo>
                <a:cubicBezTo>
                  <a:pt x="21500" y="8508"/>
                  <a:pt x="21307" y="8385"/>
                  <a:pt x="21077" y="8390"/>
                </a:cubicBezTo>
                <a:close/>
                <a:moveTo>
                  <a:pt x="11308" y="9289"/>
                </a:moveTo>
                <a:cubicBezTo>
                  <a:pt x="11114" y="9271"/>
                  <a:pt x="10939" y="9303"/>
                  <a:pt x="10799" y="9347"/>
                </a:cubicBezTo>
                <a:cubicBezTo>
                  <a:pt x="10472" y="9448"/>
                  <a:pt x="10334" y="9609"/>
                  <a:pt x="10276" y="9727"/>
                </a:cubicBezTo>
                <a:cubicBezTo>
                  <a:pt x="10099" y="10088"/>
                  <a:pt x="10395" y="10523"/>
                  <a:pt x="10769" y="11013"/>
                </a:cubicBezTo>
                <a:cubicBezTo>
                  <a:pt x="11153" y="11514"/>
                  <a:pt x="12114" y="12574"/>
                  <a:pt x="13280" y="13371"/>
                </a:cubicBezTo>
                <a:cubicBezTo>
                  <a:pt x="13445" y="13483"/>
                  <a:pt x="13708" y="13481"/>
                  <a:pt x="13869" y="13366"/>
                </a:cubicBezTo>
                <a:cubicBezTo>
                  <a:pt x="14029" y="13250"/>
                  <a:pt x="14025" y="13066"/>
                  <a:pt x="13861" y="12953"/>
                </a:cubicBezTo>
                <a:cubicBezTo>
                  <a:pt x="12765" y="12204"/>
                  <a:pt x="11838" y="11175"/>
                  <a:pt x="11501" y="10736"/>
                </a:cubicBezTo>
                <a:cubicBezTo>
                  <a:pt x="11361" y="10553"/>
                  <a:pt x="10989" y="10066"/>
                  <a:pt x="11062" y="9917"/>
                </a:cubicBezTo>
                <a:cubicBezTo>
                  <a:pt x="11064" y="9912"/>
                  <a:pt x="11070" y="9898"/>
                  <a:pt x="11134" y="9879"/>
                </a:cubicBezTo>
                <a:cubicBezTo>
                  <a:pt x="11194" y="9860"/>
                  <a:pt x="11223" y="9852"/>
                  <a:pt x="11338" y="9934"/>
                </a:cubicBezTo>
                <a:cubicBezTo>
                  <a:pt x="11513" y="10060"/>
                  <a:pt x="11726" y="10312"/>
                  <a:pt x="11975" y="10604"/>
                </a:cubicBezTo>
                <a:cubicBezTo>
                  <a:pt x="12508" y="11228"/>
                  <a:pt x="13501" y="12390"/>
                  <a:pt x="15439" y="13160"/>
                </a:cubicBezTo>
                <a:cubicBezTo>
                  <a:pt x="17682" y="14052"/>
                  <a:pt x="20201" y="14171"/>
                  <a:pt x="20307" y="14176"/>
                </a:cubicBezTo>
                <a:cubicBezTo>
                  <a:pt x="20316" y="14176"/>
                  <a:pt x="20326" y="14176"/>
                  <a:pt x="20335" y="14176"/>
                </a:cubicBezTo>
                <a:cubicBezTo>
                  <a:pt x="20552" y="14176"/>
                  <a:pt x="20735" y="14057"/>
                  <a:pt x="20749" y="13903"/>
                </a:cubicBezTo>
                <a:cubicBezTo>
                  <a:pt x="20763" y="13742"/>
                  <a:pt x="20588" y="13604"/>
                  <a:pt x="20359" y="13593"/>
                </a:cubicBezTo>
                <a:cubicBezTo>
                  <a:pt x="20335" y="13592"/>
                  <a:pt x="17920" y="13476"/>
                  <a:pt x="15849" y="12653"/>
                </a:cubicBezTo>
                <a:cubicBezTo>
                  <a:pt x="14101" y="11958"/>
                  <a:pt x="13183" y="10883"/>
                  <a:pt x="12690" y="10305"/>
                </a:cubicBezTo>
                <a:cubicBezTo>
                  <a:pt x="12403" y="9968"/>
                  <a:pt x="12175" y="9700"/>
                  <a:pt x="11931" y="9526"/>
                </a:cubicBezTo>
                <a:cubicBezTo>
                  <a:pt x="11717" y="9373"/>
                  <a:pt x="11502" y="9307"/>
                  <a:pt x="11308" y="9289"/>
                </a:cubicBezTo>
                <a:close/>
                <a:moveTo>
                  <a:pt x="1214" y="10075"/>
                </a:moveTo>
                <a:cubicBezTo>
                  <a:pt x="985" y="10089"/>
                  <a:pt x="817" y="10231"/>
                  <a:pt x="837" y="10392"/>
                </a:cubicBezTo>
                <a:cubicBezTo>
                  <a:pt x="997" y="11678"/>
                  <a:pt x="2204" y="14433"/>
                  <a:pt x="3968" y="16049"/>
                </a:cubicBezTo>
                <a:cubicBezTo>
                  <a:pt x="4762" y="16776"/>
                  <a:pt x="5614" y="17435"/>
                  <a:pt x="6499" y="18009"/>
                </a:cubicBezTo>
                <a:cubicBezTo>
                  <a:pt x="6579" y="18061"/>
                  <a:pt x="6681" y="18087"/>
                  <a:pt x="6782" y="18087"/>
                </a:cubicBezTo>
                <a:cubicBezTo>
                  <a:pt x="6894" y="18087"/>
                  <a:pt x="7005" y="18055"/>
                  <a:pt x="7087" y="17993"/>
                </a:cubicBezTo>
                <a:cubicBezTo>
                  <a:pt x="7243" y="17875"/>
                  <a:pt x="7231" y="17690"/>
                  <a:pt x="7062" y="17581"/>
                </a:cubicBezTo>
                <a:cubicBezTo>
                  <a:pt x="6212" y="17030"/>
                  <a:pt x="5393" y="16395"/>
                  <a:pt x="4628" y="15694"/>
                </a:cubicBezTo>
                <a:cubicBezTo>
                  <a:pt x="2959" y="14165"/>
                  <a:pt x="1815" y="11559"/>
                  <a:pt x="1663" y="10341"/>
                </a:cubicBezTo>
                <a:cubicBezTo>
                  <a:pt x="1643" y="10181"/>
                  <a:pt x="1443" y="10061"/>
                  <a:pt x="1214" y="10075"/>
                </a:cubicBezTo>
                <a:close/>
                <a:moveTo>
                  <a:pt x="17037" y="11823"/>
                </a:moveTo>
                <a:cubicBezTo>
                  <a:pt x="16875" y="11823"/>
                  <a:pt x="16720" y="11889"/>
                  <a:pt x="16652" y="12000"/>
                </a:cubicBezTo>
                <a:cubicBezTo>
                  <a:pt x="16563" y="12148"/>
                  <a:pt x="16662" y="12320"/>
                  <a:pt x="16873" y="12383"/>
                </a:cubicBezTo>
                <a:cubicBezTo>
                  <a:pt x="18934" y="12996"/>
                  <a:pt x="20622" y="13006"/>
                  <a:pt x="20707" y="13006"/>
                </a:cubicBezTo>
                <a:cubicBezTo>
                  <a:pt x="20936" y="13005"/>
                  <a:pt x="21122" y="12874"/>
                  <a:pt x="21121" y="12713"/>
                </a:cubicBezTo>
                <a:cubicBezTo>
                  <a:pt x="21121" y="12553"/>
                  <a:pt x="20937" y="12423"/>
                  <a:pt x="20707" y="12423"/>
                </a:cubicBezTo>
                <a:cubicBezTo>
                  <a:pt x="20687" y="12423"/>
                  <a:pt x="19112" y="12417"/>
                  <a:pt x="17198" y="11847"/>
                </a:cubicBezTo>
                <a:cubicBezTo>
                  <a:pt x="17146" y="11832"/>
                  <a:pt x="17091" y="11823"/>
                  <a:pt x="17037" y="11823"/>
                </a:cubicBezTo>
                <a:close/>
                <a:moveTo>
                  <a:pt x="361" y="12860"/>
                </a:moveTo>
                <a:cubicBezTo>
                  <a:pt x="133" y="12881"/>
                  <a:pt x="-27" y="13027"/>
                  <a:pt x="3" y="13186"/>
                </a:cubicBezTo>
                <a:cubicBezTo>
                  <a:pt x="130" y="13851"/>
                  <a:pt x="640" y="14606"/>
                  <a:pt x="976" y="15105"/>
                </a:cubicBezTo>
                <a:cubicBezTo>
                  <a:pt x="1063" y="15235"/>
                  <a:pt x="1138" y="15347"/>
                  <a:pt x="1189" y="15432"/>
                </a:cubicBezTo>
                <a:cubicBezTo>
                  <a:pt x="1257" y="15543"/>
                  <a:pt x="1410" y="15609"/>
                  <a:pt x="1571" y="15609"/>
                </a:cubicBezTo>
                <a:cubicBezTo>
                  <a:pt x="1626" y="15609"/>
                  <a:pt x="1682" y="15602"/>
                  <a:pt x="1735" y="15586"/>
                </a:cubicBezTo>
                <a:cubicBezTo>
                  <a:pt x="1947" y="15523"/>
                  <a:pt x="2043" y="15352"/>
                  <a:pt x="1954" y="15204"/>
                </a:cubicBezTo>
                <a:cubicBezTo>
                  <a:pt x="1896" y="15108"/>
                  <a:pt x="1819" y="14991"/>
                  <a:pt x="1728" y="14856"/>
                </a:cubicBezTo>
                <a:cubicBezTo>
                  <a:pt x="1414" y="14390"/>
                  <a:pt x="939" y="13685"/>
                  <a:pt x="830" y="13110"/>
                </a:cubicBezTo>
                <a:cubicBezTo>
                  <a:pt x="799" y="12950"/>
                  <a:pt x="588" y="12838"/>
                  <a:pt x="361" y="12860"/>
                </a:cubicBezTo>
                <a:close/>
                <a:moveTo>
                  <a:pt x="15129" y="13701"/>
                </a:moveTo>
                <a:cubicBezTo>
                  <a:pt x="14967" y="13694"/>
                  <a:pt x="14807" y="13753"/>
                  <a:pt x="14730" y="13861"/>
                </a:cubicBezTo>
                <a:cubicBezTo>
                  <a:pt x="14627" y="14005"/>
                  <a:pt x="14711" y="14180"/>
                  <a:pt x="14916" y="14253"/>
                </a:cubicBezTo>
                <a:cubicBezTo>
                  <a:pt x="17269" y="15080"/>
                  <a:pt x="19720" y="15239"/>
                  <a:pt x="19824" y="15246"/>
                </a:cubicBezTo>
                <a:cubicBezTo>
                  <a:pt x="19836" y="15246"/>
                  <a:pt x="19849" y="15247"/>
                  <a:pt x="19861" y="15247"/>
                </a:cubicBezTo>
                <a:cubicBezTo>
                  <a:pt x="20074" y="15247"/>
                  <a:pt x="20254" y="15133"/>
                  <a:pt x="20273" y="14981"/>
                </a:cubicBezTo>
                <a:cubicBezTo>
                  <a:pt x="20293" y="14821"/>
                  <a:pt x="20124" y="14679"/>
                  <a:pt x="19895" y="14665"/>
                </a:cubicBezTo>
                <a:cubicBezTo>
                  <a:pt x="19872" y="14663"/>
                  <a:pt x="17494" y="14508"/>
                  <a:pt x="15288" y="13733"/>
                </a:cubicBezTo>
                <a:cubicBezTo>
                  <a:pt x="15236" y="13714"/>
                  <a:pt x="15183" y="13704"/>
                  <a:pt x="15129" y="13701"/>
                </a:cubicBezTo>
                <a:close/>
                <a:moveTo>
                  <a:pt x="7941" y="14159"/>
                </a:moveTo>
                <a:cubicBezTo>
                  <a:pt x="7888" y="14166"/>
                  <a:pt x="7837" y="14180"/>
                  <a:pt x="7789" y="14202"/>
                </a:cubicBezTo>
                <a:cubicBezTo>
                  <a:pt x="7599" y="14292"/>
                  <a:pt x="7547" y="14474"/>
                  <a:pt x="7675" y="14607"/>
                </a:cubicBezTo>
                <a:cubicBezTo>
                  <a:pt x="8981" y="15969"/>
                  <a:pt x="10833" y="17022"/>
                  <a:pt x="13179" y="17738"/>
                </a:cubicBezTo>
                <a:cubicBezTo>
                  <a:pt x="15328" y="18393"/>
                  <a:pt x="17275" y="18577"/>
                  <a:pt x="18243" y="18628"/>
                </a:cubicBezTo>
                <a:cubicBezTo>
                  <a:pt x="18254" y="18629"/>
                  <a:pt x="18262" y="18628"/>
                  <a:pt x="18273" y="18628"/>
                </a:cubicBezTo>
                <a:cubicBezTo>
                  <a:pt x="18488" y="18628"/>
                  <a:pt x="18671" y="18512"/>
                  <a:pt x="18687" y="18359"/>
                </a:cubicBezTo>
                <a:cubicBezTo>
                  <a:pt x="18704" y="18198"/>
                  <a:pt x="18534" y="18058"/>
                  <a:pt x="18305" y="18045"/>
                </a:cubicBezTo>
                <a:cubicBezTo>
                  <a:pt x="17568" y="18007"/>
                  <a:pt x="15624" y="17848"/>
                  <a:pt x="13511" y="17204"/>
                </a:cubicBezTo>
                <a:cubicBezTo>
                  <a:pt x="11313" y="16533"/>
                  <a:pt x="9581" y="15550"/>
                  <a:pt x="8365" y="14282"/>
                </a:cubicBezTo>
                <a:cubicBezTo>
                  <a:pt x="8269" y="14182"/>
                  <a:pt x="8100" y="14137"/>
                  <a:pt x="7941" y="14159"/>
                </a:cubicBezTo>
                <a:close/>
                <a:moveTo>
                  <a:pt x="2435" y="16226"/>
                </a:moveTo>
                <a:cubicBezTo>
                  <a:pt x="2329" y="16217"/>
                  <a:pt x="2218" y="16236"/>
                  <a:pt x="2127" y="16286"/>
                </a:cubicBezTo>
                <a:cubicBezTo>
                  <a:pt x="1946" y="16384"/>
                  <a:pt x="1915" y="16567"/>
                  <a:pt x="2055" y="16694"/>
                </a:cubicBezTo>
                <a:cubicBezTo>
                  <a:pt x="4640" y="19029"/>
                  <a:pt x="6844" y="20424"/>
                  <a:pt x="11722" y="21572"/>
                </a:cubicBezTo>
                <a:cubicBezTo>
                  <a:pt x="11766" y="21583"/>
                  <a:pt x="11810" y="21588"/>
                  <a:pt x="11854" y="21588"/>
                </a:cubicBezTo>
                <a:cubicBezTo>
                  <a:pt x="12027" y="21588"/>
                  <a:pt x="12190" y="21512"/>
                  <a:pt x="12248" y="21390"/>
                </a:cubicBezTo>
                <a:cubicBezTo>
                  <a:pt x="12321" y="21237"/>
                  <a:pt x="12205" y="21072"/>
                  <a:pt x="11988" y="21021"/>
                </a:cubicBezTo>
                <a:cubicBezTo>
                  <a:pt x="7283" y="19913"/>
                  <a:pt x="5249" y="18627"/>
                  <a:pt x="2713" y="16336"/>
                </a:cubicBezTo>
                <a:cubicBezTo>
                  <a:pt x="2642" y="16272"/>
                  <a:pt x="2541" y="16236"/>
                  <a:pt x="2435" y="16226"/>
                </a:cubicBezTo>
                <a:close/>
                <a:moveTo>
                  <a:pt x="15586" y="16372"/>
                </a:moveTo>
                <a:cubicBezTo>
                  <a:pt x="15424" y="16378"/>
                  <a:pt x="15275" y="16450"/>
                  <a:pt x="15216" y="16564"/>
                </a:cubicBezTo>
                <a:cubicBezTo>
                  <a:pt x="15137" y="16715"/>
                  <a:pt x="15246" y="16882"/>
                  <a:pt x="15461" y="16938"/>
                </a:cubicBezTo>
                <a:cubicBezTo>
                  <a:pt x="17305" y="17412"/>
                  <a:pt x="18763" y="17461"/>
                  <a:pt x="18824" y="17463"/>
                </a:cubicBezTo>
                <a:cubicBezTo>
                  <a:pt x="18830" y="17463"/>
                  <a:pt x="18837" y="17463"/>
                  <a:pt x="18843" y="17463"/>
                </a:cubicBezTo>
                <a:cubicBezTo>
                  <a:pt x="19065" y="17463"/>
                  <a:pt x="19248" y="17341"/>
                  <a:pt x="19258" y="17185"/>
                </a:cubicBezTo>
                <a:cubicBezTo>
                  <a:pt x="19268" y="17024"/>
                  <a:pt x="19090" y="16889"/>
                  <a:pt x="18861" y="16882"/>
                </a:cubicBezTo>
                <a:cubicBezTo>
                  <a:pt x="18847" y="16882"/>
                  <a:pt x="17473" y="16833"/>
                  <a:pt x="15749" y="16390"/>
                </a:cubicBezTo>
                <a:cubicBezTo>
                  <a:pt x="15695" y="16376"/>
                  <a:pt x="15639" y="16371"/>
                  <a:pt x="15586" y="16372"/>
                </a:cubicBezTo>
                <a:close/>
                <a:moveTo>
                  <a:pt x="3038" y="18536"/>
                </a:moveTo>
                <a:cubicBezTo>
                  <a:pt x="2932" y="18530"/>
                  <a:pt x="2822" y="18553"/>
                  <a:pt x="2735" y="18605"/>
                </a:cubicBezTo>
                <a:cubicBezTo>
                  <a:pt x="2561" y="18710"/>
                  <a:pt x="2539" y="18894"/>
                  <a:pt x="2688" y="19016"/>
                </a:cubicBezTo>
                <a:cubicBezTo>
                  <a:pt x="3629" y="19787"/>
                  <a:pt x="4952" y="20590"/>
                  <a:pt x="6224" y="21164"/>
                </a:cubicBezTo>
                <a:cubicBezTo>
                  <a:pt x="6293" y="21195"/>
                  <a:pt x="6370" y="21209"/>
                  <a:pt x="6447" y="21209"/>
                </a:cubicBezTo>
                <a:cubicBezTo>
                  <a:pt x="6584" y="21209"/>
                  <a:pt x="6718" y="21162"/>
                  <a:pt x="6797" y="21075"/>
                </a:cubicBezTo>
                <a:cubicBezTo>
                  <a:pt x="6921" y="20940"/>
                  <a:pt x="6866" y="20760"/>
                  <a:pt x="6673" y="20673"/>
                </a:cubicBezTo>
                <a:cubicBezTo>
                  <a:pt x="5741" y="20253"/>
                  <a:pt x="4370" y="19497"/>
                  <a:pt x="3321" y="18637"/>
                </a:cubicBezTo>
                <a:cubicBezTo>
                  <a:pt x="3246" y="18576"/>
                  <a:pt x="3144" y="18542"/>
                  <a:pt x="3038" y="18536"/>
                </a:cubicBezTo>
                <a:close/>
                <a:moveTo>
                  <a:pt x="8531" y="18541"/>
                </a:moveTo>
                <a:cubicBezTo>
                  <a:pt x="8427" y="18554"/>
                  <a:pt x="8329" y="18595"/>
                  <a:pt x="8263" y="18661"/>
                </a:cubicBezTo>
                <a:cubicBezTo>
                  <a:pt x="8132" y="18793"/>
                  <a:pt x="8179" y="18974"/>
                  <a:pt x="8368" y="19066"/>
                </a:cubicBezTo>
                <a:cubicBezTo>
                  <a:pt x="11665" y="20673"/>
                  <a:pt x="15613" y="21036"/>
                  <a:pt x="15779" y="21051"/>
                </a:cubicBezTo>
                <a:cubicBezTo>
                  <a:pt x="15797" y="21052"/>
                  <a:pt x="15814" y="21052"/>
                  <a:pt x="15831" y="21052"/>
                </a:cubicBezTo>
                <a:cubicBezTo>
                  <a:pt x="16038" y="21052"/>
                  <a:pt x="16217" y="20946"/>
                  <a:pt x="16243" y="20798"/>
                </a:cubicBezTo>
                <a:cubicBezTo>
                  <a:pt x="16272" y="20639"/>
                  <a:pt x="16111" y="20492"/>
                  <a:pt x="15883" y="20472"/>
                </a:cubicBezTo>
                <a:cubicBezTo>
                  <a:pt x="15845" y="20468"/>
                  <a:pt x="11972" y="20114"/>
                  <a:pt x="8842" y="18588"/>
                </a:cubicBezTo>
                <a:cubicBezTo>
                  <a:pt x="8747" y="18542"/>
                  <a:pt x="8636" y="18528"/>
                  <a:pt x="8531" y="18541"/>
                </a:cubicBezTo>
                <a:close/>
              </a:path>
            </a:pathLst>
          </a:custGeom>
          <a:solidFill>
            <a:srgbClr val="6C6C6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2" name="Glühbirne"/>
          <p:cNvSpPr/>
          <p:nvPr/>
        </p:nvSpPr>
        <p:spPr>
          <a:xfrm>
            <a:off x="23124064" y="11246501"/>
            <a:ext cx="391673" cy="679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6C6C6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3" name="Puzzleteil"/>
          <p:cNvSpPr/>
          <p:nvPr/>
        </p:nvSpPr>
        <p:spPr>
          <a:xfrm>
            <a:off x="22897117" y="12413800"/>
            <a:ext cx="452291" cy="4539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59" y="0"/>
                </a:moveTo>
                <a:cubicBezTo>
                  <a:pt x="251" y="0"/>
                  <a:pt x="0" y="250"/>
                  <a:pt x="0" y="557"/>
                </a:cubicBezTo>
                <a:lnTo>
                  <a:pt x="0" y="15411"/>
                </a:lnTo>
                <a:cubicBezTo>
                  <a:pt x="0" y="15717"/>
                  <a:pt x="251" y="15967"/>
                  <a:pt x="559" y="15967"/>
                </a:cubicBezTo>
                <a:lnTo>
                  <a:pt x="5699" y="15967"/>
                </a:lnTo>
                <a:cubicBezTo>
                  <a:pt x="6442" y="16247"/>
                  <a:pt x="6547" y="16971"/>
                  <a:pt x="6548" y="16971"/>
                </a:cubicBezTo>
                <a:cubicBezTo>
                  <a:pt x="6592" y="17343"/>
                  <a:pt x="6223" y="17890"/>
                  <a:pt x="6075" y="18092"/>
                </a:cubicBezTo>
                <a:cubicBezTo>
                  <a:pt x="5749" y="18463"/>
                  <a:pt x="5552" y="18940"/>
                  <a:pt x="5552" y="19460"/>
                </a:cubicBezTo>
                <a:cubicBezTo>
                  <a:pt x="5552" y="20642"/>
                  <a:pt x="6569" y="21600"/>
                  <a:pt x="7823" y="21600"/>
                </a:cubicBezTo>
                <a:cubicBezTo>
                  <a:pt x="9077" y="21600"/>
                  <a:pt x="10095" y="20642"/>
                  <a:pt x="10095" y="19460"/>
                </a:cubicBezTo>
                <a:cubicBezTo>
                  <a:pt x="10095" y="18976"/>
                  <a:pt x="9923" y="18530"/>
                  <a:pt x="9636" y="18172"/>
                </a:cubicBezTo>
                <a:lnTo>
                  <a:pt x="9634" y="18170"/>
                </a:lnTo>
                <a:cubicBezTo>
                  <a:pt x="9604" y="18133"/>
                  <a:pt x="9050" y="17422"/>
                  <a:pt x="9104" y="16971"/>
                </a:cubicBezTo>
                <a:cubicBezTo>
                  <a:pt x="9104" y="16971"/>
                  <a:pt x="9211" y="16247"/>
                  <a:pt x="9955" y="15967"/>
                </a:cubicBezTo>
                <a:lnTo>
                  <a:pt x="15373" y="15967"/>
                </a:lnTo>
                <a:cubicBezTo>
                  <a:pt x="15681" y="15967"/>
                  <a:pt x="15932" y="15717"/>
                  <a:pt x="15932" y="15411"/>
                </a:cubicBezTo>
                <a:lnTo>
                  <a:pt x="15932" y="9979"/>
                </a:lnTo>
                <a:cubicBezTo>
                  <a:pt x="16201" y="9201"/>
                  <a:pt x="16953" y="9092"/>
                  <a:pt x="16953" y="9092"/>
                </a:cubicBezTo>
                <a:cubicBezTo>
                  <a:pt x="17326" y="9047"/>
                  <a:pt x="17877" y="9415"/>
                  <a:pt x="18080" y="9562"/>
                </a:cubicBezTo>
                <a:cubicBezTo>
                  <a:pt x="18452" y="9888"/>
                  <a:pt x="18930" y="10084"/>
                  <a:pt x="19452" y="10084"/>
                </a:cubicBezTo>
                <a:cubicBezTo>
                  <a:pt x="20639" y="10084"/>
                  <a:pt x="21600" y="9070"/>
                  <a:pt x="21600" y="7820"/>
                </a:cubicBezTo>
                <a:cubicBezTo>
                  <a:pt x="21600" y="6571"/>
                  <a:pt x="20639" y="5559"/>
                  <a:pt x="19452" y="5559"/>
                </a:cubicBezTo>
                <a:cubicBezTo>
                  <a:pt x="18965" y="5559"/>
                  <a:pt x="18518" y="5731"/>
                  <a:pt x="18157" y="6018"/>
                </a:cubicBezTo>
                <a:lnTo>
                  <a:pt x="18157" y="6015"/>
                </a:lnTo>
                <a:cubicBezTo>
                  <a:pt x="18125" y="6041"/>
                  <a:pt x="17407" y="6598"/>
                  <a:pt x="16953" y="6544"/>
                </a:cubicBezTo>
                <a:cubicBezTo>
                  <a:pt x="16953" y="6544"/>
                  <a:pt x="16201" y="6436"/>
                  <a:pt x="15932" y="5658"/>
                </a:cubicBezTo>
                <a:lnTo>
                  <a:pt x="15932" y="5036"/>
                </a:lnTo>
                <a:lnTo>
                  <a:pt x="15932" y="557"/>
                </a:lnTo>
                <a:cubicBezTo>
                  <a:pt x="15932" y="250"/>
                  <a:pt x="15681" y="0"/>
                  <a:pt x="15373" y="0"/>
                </a:cubicBezTo>
                <a:lnTo>
                  <a:pt x="9592" y="0"/>
                </a:lnTo>
                <a:cubicBezTo>
                  <a:pt x="9174" y="329"/>
                  <a:pt x="9104" y="800"/>
                  <a:pt x="9104" y="800"/>
                </a:cubicBezTo>
                <a:cubicBezTo>
                  <a:pt x="9050" y="1253"/>
                  <a:pt x="9609" y="1969"/>
                  <a:pt x="9636" y="2001"/>
                </a:cubicBezTo>
                <a:lnTo>
                  <a:pt x="9634" y="2001"/>
                </a:lnTo>
                <a:cubicBezTo>
                  <a:pt x="9922" y="2360"/>
                  <a:pt x="10095" y="2804"/>
                  <a:pt x="10095" y="3289"/>
                </a:cubicBezTo>
                <a:cubicBezTo>
                  <a:pt x="10095" y="4471"/>
                  <a:pt x="9077" y="5431"/>
                  <a:pt x="7823" y="5431"/>
                </a:cubicBezTo>
                <a:cubicBezTo>
                  <a:pt x="6569" y="5431"/>
                  <a:pt x="5552" y="4471"/>
                  <a:pt x="5552" y="3289"/>
                </a:cubicBezTo>
                <a:cubicBezTo>
                  <a:pt x="5552" y="2769"/>
                  <a:pt x="5749" y="2294"/>
                  <a:pt x="6075" y="1924"/>
                </a:cubicBezTo>
                <a:cubicBezTo>
                  <a:pt x="6223" y="1721"/>
                  <a:pt x="6592" y="1172"/>
                  <a:pt x="6548" y="800"/>
                </a:cubicBezTo>
                <a:cubicBezTo>
                  <a:pt x="6548" y="800"/>
                  <a:pt x="6479" y="329"/>
                  <a:pt x="6062" y="0"/>
                </a:cubicBezTo>
                <a:lnTo>
                  <a:pt x="559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4" name="Puzzleteil"/>
          <p:cNvSpPr/>
          <p:nvPr/>
        </p:nvSpPr>
        <p:spPr>
          <a:xfrm>
            <a:off x="23165840" y="12784039"/>
            <a:ext cx="566707" cy="332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70" y="0"/>
                </a:moveTo>
                <a:cubicBezTo>
                  <a:pt x="4727" y="0"/>
                  <a:pt x="4529" y="339"/>
                  <a:pt x="4529" y="754"/>
                </a:cubicBezTo>
                <a:lnTo>
                  <a:pt x="4529" y="7491"/>
                </a:lnTo>
                <a:cubicBezTo>
                  <a:pt x="4382" y="8825"/>
                  <a:pt x="3672" y="8999"/>
                  <a:pt x="3672" y="8999"/>
                </a:cubicBezTo>
                <a:cubicBezTo>
                  <a:pt x="3377" y="9059"/>
                  <a:pt x="2943" y="8562"/>
                  <a:pt x="2783" y="8363"/>
                </a:cubicBezTo>
                <a:cubicBezTo>
                  <a:pt x="2489" y="7923"/>
                  <a:pt x="2110" y="7658"/>
                  <a:pt x="1698" y="7658"/>
                </a:cubicBezTo>
                <a:cubicBezTo>
                  <a:pt x="760" y="7658"/>
                  <a:pt x="0" y="9026"/>
                  <a:pt x="0" y="10717"/>
                </a:cubicBezTo>
                <a:cubicBezTo>
                  <a:pt x="0" y="12407"/>
                  <a:pt x="760" y="13778"/>
                  <a:pt x="1698" y="13778"/>
                </a:cubicBezTo>
                <a:cubicBezTo>
                  <a:pt x="2082" y="13778"/>
                  <a:pt x="2436" y="13545"/>
                  <a:pt x="2720" y="13157"/>
                </a:cubicBezTo>
                <a:lnTo>
                  <a:pt x="2720" y="13160"/>
                </a:lnTo>
                <a:cubicBezTo>
                  <a:pt x="2746" y="13124"/>
                  <a:pt x="3313" y="12370"/>
                  <a:pt x="3672" y="12443"/>
                </a:cubicBezTo>
                <a:cubicBezTo>
                  <a:pt x="3672" y="12443"/>
                  <a:pt x="4382" y="12617"/>
                  <a:pt x="4529" y="13951"/>
                </a:cubicBezTo>
                <a:lnTo>
                  <a:pt x="4529" y="20846"/>
                </a:lnTo>
                <a:cubicBezTo>
                  <a:pt x="4529" y="21260"/>
                  <a:pt x="4727" y="21600"/>
                  <a:pt x="4970" y="21600"/>
                </a:cubicBezTo>
                <a:lnTo>
                  <a:pt x="9322" y="21600"/>
                </a:lnTo>
                <a:cubicBezTo>
                  <a:pt x="9749" y="21162"/>
                  <a:pt x="9815" y="20388"/>
                  <a:pt x="9815" y="20388"/>
                </a:cubicBezTo>
                <a:cubicBezTo>
                  <a:pt x="9857" y="19778"/>
                  <a:pt x="9419" y="18814"/>
                  <a:pt x="9396" y="18765"/>
                </a:cubicBezTo>
                <a:lnTo>
                  <a:pt x="9394" y="18763"/>
                </a:lnTo>
                <a:cubicBezTo>
                  <a:pt x="9168" y="18278"/>
                  <a:pt x="9032" y="17676"/>
                  <a:pt x="9032" y="17022"/>
                </a:cubicBezTo>
                <a:cubicBezTo>
                  <a:pt x="9032" y="15422"/>
                  <a:pt x="9836" y="14124"/>
                  <a:pt x="10827" y="14124"/>
                </a:cubicBezTo>
                <a:cubicBezTo>
                  <a:pt x="11818" y="14124"/>
                  <a:pt x="12621" y="15422"/>
                  <a:pt x="12621" y="17022"/>
                </a:cubicBezTo>
                <a:cubicBezTo>
                  <a:pt x="12621" y="17724"/>
                  <a:pt x="12467" y="18368"/>
                  <a:pt x="12209" y="18869"/>
                </a:cubicBezTo>
                <a:cubicBezTo>
                  <a:pt x="12092" y="19143"/>
                  <a:pt x="11799" y="19886"/>
                  <a:pt x="11834" y="20388"/>
                </a:cubicBezTo>
                <a:cubicBezTo>
                  <a:pt x="11834" y="20388"/>
                  <a:pt x="11900" y="21162"/>
                  <a:pt x="12327" y="21600"/>
                </a:cubicBezTo>
                <a:lnTo>
                  <a:pt x="16679" y="21600"/>
                </a:lnTo>
                <a:cubicBezTo>
                  <a:pt x="16922" y="21600"/>
                  <a:pt x="17120" y="21261"/>
                  <a:pt x="17120" y="20846"/>
                </a:cubicBezTo>
                <a:lnTo>
                  <a:pt x="17120" y="13499"/>
                </a:lnTo>
                <a:cubicBezTo>
                  <a:pt x="17332" y="12447"/>
                  <a:pt x="17928" y="12299"/>
                  <a:pt x="17928" y="12299"/>
                </a:cubicBezTo>
                <a:cubicBezTo>
                  <a:pt x="18223" y="12239"/>
                  <a:pt x="18657" y="12736"/>
                  <a:pt x="18817" y="12935"/>
                </a:cubicBezTo>
                <a:cubicBezTo>
                  <a:pt x="19111" y="13375"/>
                  <a:pt x="19490" y="13640"/>
                  <a:pt x="19902" y="13640"/>
                </a:cubicBezTo>
                <a:cubicBezTo>
                  <a:pt x="20840" y="13640"/>
                  <a:pt x="21600" y="12272"/>
                  <a:pt x="21600" y="10581"/>
                </a:cubicBezTo>
                <a:cubicBezTo>
                  <a:pt x="21600" y="8891"/>
                  <a:pt x="20840" y="7519"/>
                  <a:pt x="19902" y="7519"/>
                </a:cubicBezTo>
                <a:cubicBezTo>
                  <a:pt x="19518" y="7519"/>
                  <a:pt x="19164" y="7753"/>
                  <a:pt x="18880" y="8141"/>
                </a:cubicBezTo>
                <a:lnTo>
                  <a:pt x="18880" y="8138"/>
                </a:lnTo>
                <a:cubicBezTo>
                  <a:pt x="18854" y="8174"/>
                  <a:pt x="18287" y="8928"/>
                  <a:pt x="17928" y="8855"/>
                </a:cubicBezTo>
                <a:cubicBezTo>
                  <a:pt x="17928" y="8855"/>
                  <a:pt x="17332" y="8707"/>
                  <a:pt x="17120" y="7655"/>
                </a:cubicBezTo>
                <a:lnTo>
                  <a:pt x="17120" y="6814"/>
                </a:lnTo>
                <a:lnTo>
                  <a:pt x="17120" y="754"/>
                </a:lnTo>
                <a:cubicBezTo>
                  <a:pt x="17120" y="340"/>
                  <a:pt x="16921" y="0"/>
                  <a:pt x="16678" y="0"/>
                </a:cubicBezTo>
                <a:lnTo>
                  <a:pt x="12110" y="0"/>
                </a:lnTo>
                <a:cubicBezTo>
                  <a:pt x="11780" y="445"/>
                  <a:pt x="11725" y="1085"/>
                  <a:pt x="11725" y="1085"/>
                </a:cubicBezTo>
                <a:cubicBezTo>
                  <a:pt x="11682" y="1697"/>
                  <a:pt x="12124" y="2664"/>
                  <a:pt x="12145" y="2708"/>
                </a:cubicBezTo>
                <a:lnTo>
                  <a:pt x="12142" y="2708"/>
                </a:lnTo>
                <a:cubicBezTo>
                  <a:pt x="12369" y="3193"/>
                  <a:pt x="12506" y="3796"/>
                  <a:pt x="12506" y="4452"/>
                </a:cubicBezTo>
                <a:cubicBezTo>
                  <a:pt x="12506" y="6051"/>
                  <a:pt x="11704" y="7347"/>
                  <a:pt x="10712" y="7347"/>
                </a:cubicBezTo>
                <a:cubicBezTo>
                  <a:pt x="9721" y="7347"/>
                  <a:pt x="8917" y="6051"/>
                  <a:pt x="8917" y="4452"/>
                </a:cubicBezTo>
                <a:cubicBezTo>
                  <a:pt x="8917" y="3749"/>
                  <a:pt x="9072" y="3103"/>
                  <a:pt x="9330" y="2601"/>
                </a:cubicBezTo>
                <a:cubicBezTo>
                  <a:pt x="9447" y="2328"/>
                  <a:pt x="9738" y="1588"/>
                  <a:pt x="9703" y="1085"/>
                </a:cubicBezTo>
                <a:cubicBezTo>
                  <a:pt x="9703" y="1085"/>
                  <a:pt x="9648" y="445"/>
                  <a:pt x="9318" y="0"/>
                </a:cubicBezTo>
                <a:lnTo>
                  <a:pt x="497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5" name="CODE | DaWeSys"/>
          <p:cNvSpPr txBox="1"/>
          <p:nvPr/>
        </p:nvSpPr>
        <p:spPr>
          <a:xfrm>
            <a:off x="1206498" y="12347048"/>
            <a:ext cx="7102348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/>
          <a:p>
            <a:pPr algn="l" defTabSz="825500">
              <a:defRPr sz="3600" b="1">
                <a:solidFill>
                  <a:srgbClr val="A9A9A9"/>
                </a:solidFill>
              </a:defRPr>
            </a:pPr>
            <a:r>
              <a:t>CODE | </a:t>
            </a:r>
            <a:r>
              <a:rPr b="0"/>
              <a:t>DaWeSys</a:t>
            </a:r>
          </a:p>
        </p:txBody>
      </p:sp>
      <p:sp>
        <p:nvSpPr>
          <p:cNvPr id="186" name="[ Titel ]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[ Titel ]</a:t>
            </a:r>
          </a:p>
        </p:txBody>
      </p:sp>
      <p:sp>
        <p:nvSpPr>
          <p:cNvPr id="187" name="[ text ]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7511710"/>
          </a:xfrm>
          <a:prstGeom prst="rect">
            <a:avLst/>
          </a:prstGeom>
        </p:spPr>
        <p:txBody>
          <a:bodyPr/>
          <a:lstStyle/>
          <a:p>
            <a:r>
              <a:rPr dirty="0"/>
              <a:t>[ text ]</a:t>
            </a:r>
          </a:p>
        </p:txBody>
      </p:sp>
      <p:sp>
        <p:nvSpPr>
          <p:cNvPr id="188" name="[ Untertitel ]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5500" b="1"/>
            </a:lvl1pPr>
          </a:lstStyle>
          <a:p>
            <a:r>
              <a:t>[ Untertitel ]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[ Titel ]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[ Titel ]</a:t>
            </a:r>
          </a:p>
        </p:txBody>
      </p:sp>
      <p:sp>
        <p:nvSpPr>
          <p:cNvPr id="191" name="[ Untertitel ]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[ Untertitel ]</a:t>
            </a:r>
          </a:p>
        </p:txBody>
      </p:sp>
      <p:sp>
        <p:nvSpPr>
          <p:cNvPr id="192" name="[ text ]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7511710"/>
          </a:xfrm>
          <a:prstGeom prst="rect">
            <a:avLst/>
          </a:prstGeom>
        </p:spPr>
        <p:txBody>
          <a:bodyPr/>
          <a:lstStyle/>
          <a:p>
            <a:r>
              <a:t>[ text ]</a:t>
            </a:r>
          </a:p>
        </p:txBody>
      </p:sp>
      <p:sp>
        <p:nvSpPr>
          <p:cNvPr id="193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grpSp>
        <p:nvGrpSpPr>
          <p:cNvPr id="197" name="Gruppieren"/>
          <p:cNvGrpSpPr/>
          <p:nvPr/>
        </p:nvGrpSpPr>
        <p:grpSpPr>
          <a:xfrm>
            <a:off x="-994" y="246379"/>
            <a:ext cx="23836854" cy="414021"/>
            <a:chOff x="0" y="0"/>
            <a:chExt cx="23836853" cy="414019"/>
          </a:xfrm>
        </p:grpSpPr>
        <p:sp>
          <p:nvSpPr>
            <p:cNvPr id="194" name="Linie"/>
            <p:cNvSpPr/>
            <p:nvPr/>
          </p:nvSpPr>
          <p:spPr>
            <a:xfrm>
              <a:off x="0" y="0"/>
              <a:ext cx="23836854" cy="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diamond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95" name="Linie"/>
            <p:cNvSpPr/>
            <p:nvPr/>
          </p:nvSpPr>
          <p:spPr>
            <a:xfrm>
              <a:off x="0" y="207010"/>
              <a:ext cx="21932901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diamond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96" name="Linie"/>
            <p:cNvSpPr/>
            <p:nvPr/>
          </p:nvSpPr>
          <p:spPr>
            <a:xfrm>
              <a:off x="3091" y="414019"/>
              <a:ext cx="20062353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diamond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00" name="Gruppieren"/>
          <p:cNvGrpSpPr/>
          <p:nvPr/>
        </p:nvGrpSpPr>
        <p:grpSpPr>
          <a:xfrm>
            <a:off x="21698162" y="11165349"/>
            <a:ext cx="841582" cy="841446"/>
            <a:chOff x="-1" y="0"/>
            <a:chExt cx="841580" cy="841444"/>
          </a:xfrm>
        </p:grpSpPr>
        <p:sp>
          <p:nvSpPr>
            <p:cNvPr id="198" name="Cookies"/>
            <p:cNvSpPr/>
            <p:nvPr/>
          </p:nvSpPr>
          <p:spPr>
            <a:xfrm>
              <a:off x="-1" y="0"/>
              <a:ext cx="841580" cy="841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600" extrusionOk="0">
                  <a:moveTo>
                    <a:pt x="10685" y="0"/>
                  </a:moveTo>
                  <a:cubicBezTo>
                    <a:pt x="9798" y="0"/>
                    <a:pt x="9001" y="498"/>
                    <a:pt x="8605" y="1300"/>
                  </a:cubicBezTo>
                  <a:lnTo>
                    <a:pt x="248" y="18197"/>
                  </a:lnTo>
                  <a:cubicBezTo>
                    <a:pt x="-115" y="18931"/>
                    <a:pt x="-79" y="19786"/>
                    <a:pt x="348" y="20484"/>
                  </a:cubicBezTo>
                  <a:cubicBezTo>
                    <a:pt x="775" y="21183"/>
                    <a:pt x="1515" y="21600"/>
                    <a:pt x="2327" y="21600"/>
                  </a:cubicBezTo>
                  <a:lnTo>
                    <a:pt x="19042" y="21600"/>
                  </a:lnTo>
                  <a:cubicBezTo>
                    <a:pt x="19853" y="21600"/>
                    <a:pt x="20593" y="21183"/>
                    <a:pt x="21020" y="20484"/>
                  </a:cubicBezTo>
                  <a:cubicBezTo>
                    <a:pt x="21447" y="19786"/>
                    <a:pt x="21485" y="18931"/>
                    <a:pt x="21122" y="18197"/>
                  </a:cubicBezTo>
                  <a:lnTo>
                    <a:pt x="12765" y="1300"/>
                  </a:lnTo>
                  <a:cubicBezTo>
                    <a:pt x="12369" y="498"/>
                    <a:pt x="11572" y="0"/>
                    <a:pt x="10685" y="0"/>
                  </a:cubicBezTo>
                  <a:close/>
                  <a:moveTo>
                    <a:pt x="10685" y="744"/>
                  </a:moveTo>
                  <a:cubicBezTo>
                    <a:pt x="11291" y="744"/>
                    <a:pt x="11836" y="1084"/>
                    <a:pt x="12108" y="1632"/>
                  </a:cubicBezTo>
                  <a:lnTo>
                    <a:pt x="20464" y="18530"/>
                  </a:lnTo>
                  <a:cubicBezTo>
                    <a:pt x="20712" y="19032"/>
                    <a:pt x="20686" y="19615"/>
                    <a:pt x="20394" y="20093"/>
                  </a:cubicBezTo>
                  <a:cubicBezTo>
                    <a:pt x="20102" y="20570"/>
                    <a:pt x="19597" y="20856"/>
                    <a:pt x="19042" y="20856"/>
                  </a:cubicBezTo>
                  <a:lnTo>
                    <a:pt x="2327" y="20856"/>
                  </a:lnTo>
                  <a:cubicBezTo>
                    <a:pt x="1772" y="20856"/>
                    <a:pt x="1266" y="20570"/>
                    <a:pt x="974" y="20093"/>
                  </a:cubicBezTo>
                  <a:cubicBezTo>
                    <a:pt x="683" y="19615"/>
                    <a:pt x="658" y="19032"/>
                    <a:pt x="906" y="18530"/>
                  </a:cubicBezTo>
                  <a:lnTo>
                    <a:pt x="9262" y="1632"/>
                  </a:lnTo>
                  <a:cubicBezTo>
                    <a:pt x="9534" y="1084"/>
                    <a:pt x="10079" y="744"/>
                    <a:pt x="10685" y="744"/>
                  </a:cubicBezTo>
                  <a:close/>
                  <a:moveTo>
                    <a:pt x="10685" y="1384"/>
                  </a:moveTo>
                  <a:cubicBezTo>
                    <a:pt x="10315" y="1384"/>
                    <a:pt x="9996" y="1585"/>
                    <a:pt x="9830" y="1919"/>
                  </a:cubicBezTo>
                  <a:lnTo>
                    <a:pt x="1472" y="18817"/>
                  </a:lnTo>
                  <a:cubicBezTo>
                    <a:pt x="1323" y="19118"/>
                    <a:pt x="1338" y="19470"/>
                    <a:pt x="1514" y="19757"/>
                  </a:cubicBezTo>
                  <a:cubicBezTo>
                    <a:pt x="1689" y="20044"/>
                    <a:pt x="1993" y="20214"/>
                    <a:pt x="2327" y="20214"/>
                  </a:cubicBezTo>
                  <a:lnTo>
                    <a:pt x="19042" y="20214"/>
                  </a:lnTo>
                  <a:cubicBezTo>
                    <a:pt x="19375" y="20214"/>
                    <a:pt x="19679" y="20044"/>
                    <a:pt x="19855" y="19757"/>
                  </a:cubicBezTo>
                  <a:cubicBezTo>
                    <a:pt x="20030" y="19470"/>
                    <a:pt x="20046" y="19118"/>
                    <a:pt x="19896" y="18817"/>
                  </a:cubicBezTo>
                  <a:lnTo>
                    <a:pt x="11540" y="1919"/>
                  </a:lnTo>
                  <a:cubicBezTo>
                    <a:pt x="11374" y="1585"/>
                    <a:pt x="11055" y="1384"/>
                    <a:pt x="10685" y="1384"/>
                  </a:cubicBezTo>
                  <a:close/>
                </a:path>
              </a:pathLst>
            </a:custGeom>
            <a:solidFill>
              <a:srgbClr val="6C6C6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900">
                  <a:solidFill>
                    <a:srgbClr val="000F2B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endParaRPr lang="de-DE" dirty="0"/>
            </a:p>
            <a:p>
              <a:endParaRPr lang="de-DE" dirty="0"/>
            </a:p>
            <a:p>
              <a:endParaRPr lang="de-DE" dirty="0"/>
            </a:p>
            <a:p>
              <a:endParaRPr lang="de-DE" dirty="0"/>
            </a:p>
            <a:p>
              <a:r>
                <a:rPr dirty="0"/>
                <a:t>Cookies</a:t>
              </a:r>
            </a:p>
          </p:txBody>
        </p:sp>
        <p:sp>
          <p:nvSpPr>
            <p:cNvPr id="199" name="🍪"/>
            <p:cNvSpPr txBox="1"/>
            <p:nvPr/>
          </p:nvSpPr>
          <p:spPr>
            <a:xfrm>
              <a:off x="309818" y="306206"/>
              <a:ext cx="221943" cy="2834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900"/>
              </a:lvl1pPr>
            </a:lstStyle>
            <a:p>
              <a:r>
                <a:rPr dirty="0"/>
                <a:t>🍪</a:t>
              </a:r>
            </a:p>
          </p:txBody>
        </p:sp>
      </p:grpSp>
      <p:sp>
        <p:nvSpPr>
          <p:cNvPr id="201" name="Linie"/>
          <p:cNvSpPr/>
          <p:nvPr/>
        </p:nvSpPr>
        <p:spPr>
          <a:xfrm flipV="1">
            <a:off x="22718430" y="11027572"/>
            <a:ext cx="1" cy="236545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2" name="Linie"/>
          <p:cNvSpPr/>
          <p:nvPr/>
        </p:nvSpPr>
        <p:spPr>
          <a:xfrm flipH="1">
            <a:off x="21535705" y="12210296"/>
            <a:ext cx="236545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3" name="Computer"/>
          <p:cNvSpPr/>
          <p:nvPr/>
        </p:nvSpPr>
        <p:spPr>
          <a:xfrm>
            <a:off x="21698163" y="12413800"/>
            <a:ext cx="841580" cy="679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4" name="Fingerabdruck"/>
          <p:cNvSpPr/>
          <p:nvPr/>
        </p:nvSpPr>
        <p:spPr>
          <a:xfrm>
            <a:off x="22320059" y="12654000"/>
            <a:ext cx="138950" cy="198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4" h="21588" extrusionOk="0">
                <a:moveTo>
                  <a:pt x="11315" y="2"/>
                </a:moveTo>
                <a:cubicBezTo>
                  <a:pt x="10522" y="-12"/>
                  <a:pt x="9695" y="42"/>
                  <a:pt x="8757" y="162"/>
                </a:cubicBezTo>
                <a:cubicBezTo>
                  <a:pt x="8531" y="191"/>
                  <a:pt x="8383" y="343"/>
                  <a:pt x="8425" y="502"/>
                </a:cubicBezTo>
                <a:cubicBezTo>
                  <a:pt x="8466" y="660"/>
                  <a:pt x="8683" y="764"/>
                  <a:pt x="8909" y="735"/>
                </a:cubicBezTo>
                <a:cubicBezTo>
                  <a:pt x="10384" y="545"/>
                  <a:pt x="11723" y="487"/>
                  <a:pt x="13464" y="815"/>
                </a:cubicBezTo>
                <a:cubicBezTo>
                  <a:pt x="13500" y="821"/>
                  <a:pt x="13535" y="825"/>
                  <a:pt x="13571" y="825"/>
                </a:cubicBezTo>
                <a:cubicBezTo>
                  <a:pt x="13754" y="825"/>
                  <a:pt x="13923" y="738"/>
                  <a:pt x="13973" y="608"/>
                </a:cubicBezTo>
                <a:cubicBezTo>
                  <a:pt x="14032" y="452"/>
                  <a:pt x="13902" y="293"/>
                  <a:pt x="13680" y="251"/>
                </a:cubicBezTo>
                <a:cubicBezTo>
                  <a:pt x="12871" y="99"/>
                  <a:pt x="12109" y="17"/>
                  <a:pt x="11315" y="2"/>
                </a:cubicBezTo>
                <a:close/>
                <a:moveTo>
                  <a:pt x="10489" y="1122"/>
                </a:moveTo>
                <a:cubicBezTo>
                  <a:pt x="10183" y="1126"/>
                  <a:pt x="9883" y="1138"/>
                  <a:pt x="9591" y="1159"/>
                </a:cubicBezTo>
                <a:cubicBezTo>
                  <a:pt x="7232" y="1324"/>
                  <a:pt x="5638" y="1854"/>
                  <a:pt x="4718" y="2268"/>
                </a:cubicBezTo>
                <a:cubicBezTo>
                  <a:pt x="4525" y="2355"/>
                  <a:pt x="4469" y="2535"/>
                  <a:pt x="4594" y="2670"/>
                </a:cubicBezTo>
                <a:cubicBezTo>
                  <a:pt x="4673" y="2757"/>
                  <a:pt x="4807" y="2804"/>
                  <a:pt x="4943" y="2804"/>
                </a:cubicBezTo>
                <a:cubicBezTo>
                  <a:pt x="5020" y="2804"/>
                  <a:pt x="5097" y="2790"/>
                  <a:pt x="5167" y="2759"/>
                </a:cubicBezTo>
                <a:cubicBezTo>
                  <a:pt x="6011" y="2378"/>
                  <a:pt x="7480" y="1892"/>
                  <a:pt x="9675" y="1738"/>
                </a:cubicBezTo>
                <a:cubicBezTo>
                  <a:pt x="11543" y="1607"/>
                  <a:pt x="14445" y="1888"/>
                  <a:pt x="15791" y="2514"/>
                </a:cubicBezTo>
                <a:cubicBezTo>
                  <a:pt x="15983" y="2603"/>
                  <a:pt x="16243" y="2564"/>
                  <a:pt x="16370" y="2430"/>
                </a:cubicBezTo>
                <a:cubicBezTo>
                  <a:pt x="16497" y="2296"/>
                  <a:pt x="16444" y="2116"/>
                  <a:pt x="16253" y="2027"/>
                </a:cubicBezTo>
                <a:cubicBezTo>
                  <a:pt x="15027" y="1457"/>
                  <a:pt x="12632" y="1095"/>
                  <a:pt x="10489" y="1122"/>
                </a:cubicBezTo>
                <a:close/>
                <a:moveTo>
                  <a:pt x="11050" y="2357"/>
                </a:moveTo>
                <a:cubicBezTo>
                  <a:pt x="10754" y="2349"/>
                  <a:pt x="10457" y="2350"/>
                  <a:pt x="10162" y="2361"/>
                </a:cubicBezTo>
                <a:cubicBezTo>
                  <a:pt x="9824" y="2373"/>
                  <a:pt x="9488" y="2399"/>
                  <a:pt x="9154" y="2437"/>
                </a:cubicBezTo>
                <a:cubicBezTo>
                  <a:pt x="6182" y="2777"/>
                  <a:pt x="4138" y="3394"/>
                  <a:pt x="1847" y="5679"/>
                </a:cubicBezTo>
                <a:cubicBezTo>
                  <a:pt x="1715" y="5810"/>
                  <a:pt x="1761" y="5992"/>
                  <a:pt x="1949" y="6084"/>
                </a:cubicBezTo>
                <a:cubicBezTo>
                  <a:pt x="2136" y="6177"/>
                  <a:pt x="2395" y="6146"/>
                  <a:pt x="2527" y="6014"/>
                </a:cubicBezTo>
                <a:cubicBezTo>
                  <a:pt x="4661" y="3886"/>
                  <a:pt x="6478" y="3333"/>
                  <a:pt x="9288" y="3011"/>
                </a:cubicBezTo>
                <a:cubicBezTo>
                  <a:pt x="11727" y="2732"/>
                  <a:pt x="14345" y="3216"/>
                  <a:pt x="16290" y="4307"/>
                </a:cubicBezTo>
                <a:cubicBezTo>
                  <a:pt x="17860" y="5186"/>
                  <a:pt x="19546" y="7126"/>
                  <a:pt x="18665" y="11366"/>
                </a:cubicBezTo>
                <a:cubicBezTo>
                  <a:pt x="18632" y="11525"/>
                  <a:pt x="18787" y="11673"/>
                  <a:pt x="19015" y="11696"/>
                </a:cubicBezTo>
                <a:cubicBezTo>
                  <a:pt x="19035" y="11698"/>
                  <a:pt x="19057" y="11698"/>
                  <a:pt x="19077" y="11698"/>
                </a:cubicBezTo>
                <a:cubicBezTo>
                  <a:pt x="19280" y="11698"/>
                  <a:pt x="19456" y="11594"/>
                  <a:pt x="19486" y="11449"/>
                </a:cubicBezTo>
                <a:cubicBezTo>
                  <a:pt x="20004" y="8958"/>
                  <a:pt x="19960" y="5619"/>
                  <a:pt x="16809" y="3853"/>
                </a:cubicBezTo>
                <a:cubicBezTo>
                  <a:pt x="15181" y="2940"/>
                  <a:pt x="13123" y="2416"/>
                  <a:pt x="11050" y="2357"/>
                </a:cubicBezTo>
                <a:close/>
                <a:moveTo>
                  <a:pt x="17948" y="3011"/>
                </a:moveTo>
                <a:cubicBezTo>
                  <a:pt x="17842" y="3016"/>
                  <a:pt x="17738" y="3049"/>
                  <a:pt x="17662" y="3110"/>
                </a:cubicBezTo>
                <a:cubicBezTo>
                  <a:pt x="17512" y="3231"/>
                  <a:pt x="17531" y="3417"/>
                  <a:pt x="17705" y="3522"/>
                </a:cubicBezTo>
                <a:cubicBezTo>
                  <a:pt x="19030" y="4332"/>
                  <a:pt x="19901" y="5435"/>
                  <a:pt x="20295" y="6804"/>
                </a:cubicBezTo>
                <a:cubicBezTo>
                  <a:pt x="20335" y="6942"/>
                  <a:pt x="20508" y="7039"/>
                  <a:pt x="20702" y="7039"/>
                </a:cubicBezTo>
                <a:cubicBezTo>
                  <a:pt x="20729" y="7039"/>
                  <a:pt x="20756" y="7036"/>
                  <a:pt x="20784" y="7032"/>
                </a:cubicBezTo>
                <a:cubicBezTo>
                  <a:pt x="21009" y="7000"/>
                  <a:pt x="21154" y="6847"/>
                  <a:pt x="21109" y="6689"/>
                </a:cubicBezTo>
                <a:cubicBezTo>
                  <a:pt x="20677" y="5192"/>
                  <a:pt x="19717" y="3978"/>
                  <a:pt x="18250" y="3082"/>
                </a:cubicBezTo>
                <a:cubicBezTo>
                  <a:pt x="18164" y="3030"/>
                  <a:pt x="18054" y="3006"/>
                  <a:pt x="17948" y="3011"/>
                </a:cubicBezTo>
                <a:close/>
                <a:moveTo>
                  <a:pt x="11154" y="3788"/>
                </a:moveTo>
                <a:cubicBezTo>
                  <a:pt x="10635" y="3792"/>
                  <a:pt x="10208" y="3802"/>
                  <a:pt x="9814" y="3823"/>
                </a:cubicBezTo>
                <a:cubicBezTo>
                  <a:pt x="9585" y="3835"/>
                  <a:pt x="9412" y="3976"/>
                  <a:pt x="9430" y="4136"/>
                </a:cubicBezTo>
                <a:cubicBezTo>
                  <a:pt x="9447" y="4297"/>
                  <a:pt x="9648" y="4415"/>
                  <a:pt x="9876" y="4404"/>
                </a:cubicBezTo>
                <a:cubicBezTo>
                  <a:pt x="10252" y="4384"/>
                  <a:pt x="10661" y="4374"/>
                  <a:pt x="11161" y="4371"/>
                </a:cubicBezTo>
                <a:cubicBezTo>
                  <a:pt x="14113" y="4354"/>
                  <a:pt x="15680" y="5594"/>
                  <a:pt x="16476" y="6641"/>
                </a:cubicBezTo>
                <a:cubicBezTo>
                  <a:pt x="16846" y="7126"/>
                  <a:pt x="17053" y="7891"/>
                  <a:pt x="17079" y="8851"/>
                </a:cubicBezTo>
                <a:cubicBezTo>
                  <a:pt x="17100" y="9607"/>
                  <a:pt x="17002" y="10370"/>
                  <a:pt x="16903" y="10833"/>
                </a:cubicBezTo>
                <a:cubicBezTo>
                  <a:pt x="16869" y="10993"/>
                  <a:pt x="17026" y="11142"/>
                  <a:pt x="17253" y="11166"/>
                </a:cubicBezTo>
                <a:cubicBezTo>
                  <a:pt x="17274" y="11168"/>
                  <a:pt x="17295" y="11169"/>
                  <a:pt x="17315" y="11169"/>
                </a:cubicBezTo>
                <a:cubicBezTo>
                  <a:pt x="17517" y="11169"/>
                  <a:pt x="17693" y="11065"/>
                  <a:pt x="17724" y="10920"/>
                </a:cubicBezTo>
                <a:cubicBezTo>
                  <a:pt x="17791" y="10611"/>
                  <a:pt x="18341" y="7853"/>
                  <a:pt x="17211" y="6367"/>
                </a:cubicBezTo>
                <a:cubicBezTo>
                  <a:pt x="16476" y="5401"/>
                  <a:pt x="14723" y="3788"/>
                  <a:pt x="11226" y="3788"/>
                </a:cubicBezTo>
                <a:cubicBezTo>
                  <a:pt x="11202" y="3788"/>
                  <a:pt x="11179" y="3788"/>
                  <a:pt x="11154" y="3788"/>
                </a:cubicBezTo>
                <a:close/>
                <a:moveTo>
                  <a:pt x="7747" y="4101"/>
                </a:moveTo>
                <a:cubicBezTo>
                  <a:pt x="7693" y="4099"/>
                  <a:pt x="7638" y="4103"/>
                  <a:pt x="7584" y="4115"/>
                </a:cubicBezTo>
                <a:cubicBezTo>
                  <a:pt x="6328" y="4411"/>
                  <a:pt x="5310" y="4929"/>
                  <a:pt x="4383" y="5747"/>
                </a:cubicBezTo>
                <a:cubicBezTo>
                  <a:pt x="2175" y="7694"/>
                  <a:pt x="2672" y="10159"/>
                  <a:pt x="2988" y="11129"/>
                </a:cubicBezTo>
                <a:cubicBezTo>
                  <a:pt x="3488" y="12660"/>
                  <a:pt x="5288" y="15181"/>
                  <a:pt x="7328" y="16583"/>
                </a:cubicBezTo>
                <a:cubicBezTo>
                  <a:pt x="9933" y="18374"/>
                  <a:pt x="12638" y="19625"/>
                  <a:pt x="17375" y="19905"/>
                </a:cubicBezTo>
                <a:cubicBezTo>
                  <a:pt x="17386" y="19905"/>
                  <a:pt x="17400" y="19905"/>
                  <a:pt x="17412" y="19905"/>
                </a:cubicBezTo>
                <a:cubicBezTo>
                  <a:pt x="17625" y="19905"/>
                  <a:pt x="17805" y="19790"/>
                  <a:pt x="17824" y="19638"/>
                </a:cubicBezTo>
                <a:cubicBezTo>
                  <a:pt x="17843" y="19478"/>
                  <a:pt x="17675" y="19337"/>
                  <a:pt x="17446" y="19324"/>
                </a:cubicBezTo>
                <a:cubicBezTo>
                  <a:pt x="12958" y="19058"/>
                  <a:pt x="10388" y="17870"/>
                  <a:pt x="7911" y="16167"/>
                </a:cubicBezTo>
                <a:cubicBezTo>
                  <a:pt x="5979" y="14839"/>
                  <a:pt x="4273" y="12450"/>
                  <a:pt x="3800" y="10999"/>
                </a:cubicBezTo>
                <a:cubicBezTo>
                  <a:pt x="3510" y="10111"/>
                  <a:pt x="3049" y="7859"/>
                  <a:pt x="5033" y="6110"/>
                </a:cubicBezTo>
                <a:cubicBezTo>
                  <a:pt x="5856" y="5384"/>
                  <a:pt x="6750" y="4926"/>
                  <a:pt x="7847" y="4668"/>
                </a:cubicBezTo>
                <a:cubicBezTo>
                  <a:pt x="8064" y="4617"/>
                  <a:pt x="8183" y="4452"/>
                  <a:pt x="8110" y="4300"/>
                </a:cubicBezTo>
                <a:cubicBezTo>
                  <a:pt x="8055" y="4185"/>
                  <a:pt x="7909" y="4110"/>
                  <a:pt x="7747" y="4101"/>
                </a:cubicBezTo>
                <a:close/>
                <a:moveTo>
                  <a:pt x="10497" y="5117"/>
                </a:moveTo>
                <a:cubicBezTo>
                  <a:pt x="9985" y="5127"/>
                  <a:pt x="9469" y="5180"/>
                  <a:pt x="8963" y="5279"/>
                </a:cubicBezTo>
                <a:cubicBezTo>
                  <a:pt x="7537" y="5556"/>
                  <a:pt x="6334" y="6162"/>
                  <a:pt x="5579" y="6987"/>
                </a:cubicBezTo>
                <a:cubicBezTo>
                  <a:pt x="4716" y="7928"/>
                  <a:pt x="4459" y="9116"/>
                  <a:pt x="4837" y="10425"/>
                </a:cubicBezTo>
                <a:cubicBezTo>
                  <a:pt x="5102" y="11342"/>
                  <a:pt x="5659" y="12347"/>
                  <a:pt x="6402" y="13254"/>
                </a:cubicBezTo>
                <a:cubicBezTo>
                  <a:pt x="6479" y="13348"/>
                  <a:pt x="6618" y="13400"/>
                  <a:pt x="6762" y="13400"/>
                </a:cubicBezTo>
                <a:cubicBezTo>
                  <a:pt x="6833" y="13400"/>
                  <a:pt x="6903" y="13388"/>
                  <a:pt x="6968" y="13362"/>
                </a:cubicBezTo>
                <a:cubicBezTo>
                  <a:pt x="7167" y="13282"/>
                  <a:pt x="7236" y="13103"/>
                  <a:pt x="7122" y="12964"/>
                </a:cubicBezTo>
                <a:cubicBezTo>
                  <a:pt x="6432" y="12122"/>
                  <a:pt x="5897" y="11155"/>
                  <a:pt x="5653" y="10310"/>
                </a:cubicBezTo>
                <a:cubicBezTo>
                  <a:pt x="4890" y="7666"/>
                  <a:pt x="7078" y="6250"/>
                  <a:pt x="9184" y="5841"/>
                </a:cubicBezTo>
                <a:cubicBezTo>
                  <a:pt x="12083" y="5277"/>
                  <a:pt x="14296" y="6355"/>
                  <a:pt x="14983" y="7710"/>
                </a:cubicBezTo>
                <a:cubicBezTo>
                  <a:pt x="15376" y="8486"/>
                  <a:pt x="15321" y="9279"/>
                  <a:pt x="15206" y="9807"/>
                </a:cubicBezTo>
                <a:cubicBezTo>
                  <a:pt x="15171" y="9967"/>
                  <a:pt x="15326" y="10115"/>
                  <a:pt x="15553" y="10140"/>
                </a:cubicBezTo>
                <a:cubicBezTo>
                  <a:pt x="15780" y="10164"/>
                  <a:pt x="15993" y="10055"/>
                  <a:pt x="16027" y="9896"/>
                </a:cubicBezTo>
                <a:cubicBezTo>
                  <a:pt x="16156" y="9302"/>
                  <a:pt x="16215" y="8405"/>
                  <a:pt x="15764" y="7515"/>
                </a:cubicBezTo>
                <a:cubicBezTo>
                  <a:pt x="15274" y="6547"/>
                  <a:pt x="14301" y="5825"/>
                  <a:pt x="12950" y="5428"/>
                </a:cubicBezTo>
                <a:cubicBezTo>
                  <a:pt x="12187" y="5204"/>
                  <a:pt x="11348" y="5100"/>
                  <a:pt x="10497" y="5117"/>
                </a:cubicBezTo>
                <a:close/>
                <a:moveTo>
                  <a:pt x="10248" y="6470"/>
                </a:moveTo>
                <a:cubicBezTo>
                  <a:pt x="9713" y="6493"/>
                  <a:pt x="9194" y="6588"/>
                  <a:pt x="8722" y="6755"/>
                </a:cubicBezTo>
                <a:cubicBezTo>
                  <a:pt x="7320" y="7253"/>
                  <a:pt x="6114" y="8504"/>
                  <a:pt x="6936" y="10524"/>
                </a:cubicBezTo>
                <a:cubicBezTo>
                  <a:pt x="8635" y="14696"/>
                  <a:pt x="12975" y="16231"/>
                  <a:pt x="13159" y="16294"/>
                </a:cubicBezTo>
                <a:cubicBezTo>
                  <a:pt x="13218" y="16314"/>
                  <a:pt x="13281" y="16326"/>
                  <a:pt x="13343" y="16326"/>
                </a:cubicBezTo>
                <a:cubicBezTo>
                  <a:pt x="13496" y="16326"/>
                  <a:pt x="13642" y="16265"/>
                  <a:pt x="13715" y="16162"/>
                </a:cubicBezTo>
                <a:cubicBezTo>
                  <a:pt x="13816" y="16018"/>
                  <a:pt x="13732" y="15844"/>
                  <a:pt x="13526" y="15772"/>
                </a:cubicBezTo>
                <a:cubicBezTo>
                  <a:pt x="13516" y="15769"/>
                  <a:pt x="12465" y="15398"/>
                  <a:pt x="11231" y="14548"/>
                </a:cubicBezTo>
                <a:cubicBezTo>
                  <a:pt x="10096" y="13767"/>
                  <a:pt x="8569" y="12407"/>
                  <a:pt x="7737" y="10364"/>
                </a:cubicBezTo>
                <a:cubicBezTo>
                  <a:pt x="7157" y="8938"/>
                  <a:pt x="7664" y="7783"/>
                  <a:pt x="9097" y="7275"/>
                </a:cubicBezTo>
                <a:cubicBezTo>
                  <a:pt x="10284" y="6854"/>
                  <a:pt x="12161" y="6945"/>
                  <a:pt x="13479" y="8138"/>
                </a:cubicBezTo>
                <a:cubicBezTo>
                  <a:pt x="13620" y="8265"/>
                  <a:pt x="13880" y="8289"/>
                  <a:pt x="14062" y="8190"/>
                </a:cubicBezTo>
                <a:cubicBezTo>
                  <a:pt x="14244" y="8091"/>
                  <a:pt x="14277" y="7909"/>
                  <a:pt x="14137" y="7781"/>
                </a:cubicBezTo>
                <a:cubicBezTo>
                  <a:pt x="13443" y="7154"/>
                  <a:pt x="12536" y="6728"/>
                  <a:pt x="11514" y="6552"/>
                </a:cubicBezTo>
                <a:cubicBezTo>
                  <a:pt x="11273" y="6510"/>
                  <a:pt x="11031" y="6484"/>
                  <a:pt x="10789" y="6472"/>
                </a:cubicBezTo>
                <a:cubicBezTo>
                  <a:pt x="10608" y="6463"/>
                  <a:pt x="10427" y="6463"/>
                  <a:pt x="10248" y="6470"/>
                </a:cubicBezTo>
                <a:close/>
                <a:moveTo>
                  <a:pt x="1512" y="6625"/>
                </a:moveTo>
                <a:cubicBezTo>
                  <a:pt x="1351" y="6634"/>
                  <a:pt x="1203" y="6710"/>
                  <a:pt x="1150" y="6825"/>
                </a:cubicBezTo>
                <a:cubicBezTo>
                  <a:pt x="839" y="7491"/>
                  <a:pt x="639" y="8405"/>
                  <a:pt x="639" y="9153"/>
                </a:cubicBezTo>
                <a:cubicBezTo>
                  <a:pt x="639" y="9314"/>
                  <a:pt x="826" y="9444"/>
                  <a:pt x="1055" y="9444"/>
                </a:cubicBezTo>
                <a:cubicBezTo>
                  <a:pt x="1285" y="9444"/>
                  <a:pt x="1470" y="9314"/>
                  <a:pt x="1470" y="9153"/>
                </a:cubicBezTo>
                <a:cubicBezTo>
                  <a:pt x="1470" y="8461"/>
                  <a:pt x="1656" y="7618"/>
                  <a:pt x="1941" y="7006"/>
                </a:cubicBezTo>
                <a:cubicBezTo>
                  <a:pt x="2012" y="6853"/>
                  <a:pt x="1894" y="6687"/>
                  <a:pt x="1676" y="6637"/>
                </a:cubicBezTo>
                <a:cubicBezTo>
                  <a:pt x="1621" y="6625"/>
                  <a:pt x="1566" y="6622"/>
                  <a:pt x="1512" y="6625"/>
                </a:cubicBezTo>
                <a:close/>
                <a:moveTo>
                  <a:pt x="11102" y="7922"/>
                </a:moveTo>
                <a:cubicBezTo>
                  <a:pt x="10771" y="7915"/>
                  <a:pt x="10417" y="7967"/>
                  <a:pt x="10042" y="8101"/>
                </a:cubicBezTo>
                <a:cubicBezTo>
                  <a:pt x="8587" y="8624"/>
                  <a:pt x="8194" y="9727"/>
                  <a:pt x="8993" y="11053"/>
                </a:cubicBezTo>
                <a:cubicBezTo>
                  <a:pt x="9788" y="12373"/>
                  <a:pt x="11391" y="13857"/>
                  <a:pt x="12891" y="14663"/>
                </a:cubicBezTo>
                <a:cubicBezTo>
                  <a:pt x="15646" y="16143"/>
                  <a:pt x="19243" y="16329"/>
                  <a:pt x="19394" y="16336"/>
                </a:cubicBezTo>
                <a:cubicBezTo>
                  <a:pt x="19404" y="16336"/>
                  <a:pt x="19412" y="16336"/>
                  <a:pt x="19422" y="16336"/>
                </a:cubicBezTo>
                <a:cubicBezTo>
                  <a:pt x="19638" y="16336"/>
                  <a:pt x="19821" y="16219"/>
                  <a:pt x="19836" y="16065"/>
                </a:cubicBezTo>
                <a:cubicBezTo>
                  <a:pt x="19851" y="15904"/>
                  <a:pt x="19678" y="15764"/>
                  <a:pt x="19449" y="15753"/>
                </a:cubicBezTo>
                <a:cubicBezTo>
                  <a:pt x="19414" y="15752"/>
                  <a:pt x="15948" y="15571"/>
                  <a:pt x="13397" y="14200"/>
                </a:cubicBezTo>
                <a:cubicBezTo>
                  <a:pt x="12022" y="13462"/>
                  <a:pt x="10493" y="12042"/>
                  <a:pt x="9760" y="10825"/>
                </a:cubicBezTo>
                <a:cubicBezTo>
                  <a:pt x="9140" y="9796"/>
                  <a:pt x="9382" y="8993"/>
                  <a:pt x="10422" y="8620"/>
                </a:cubicBezTo>
                <a:cubicBezTo>
                  <a:pt x="10781" y="8491"/>
                  <a:pt x="11732" y="8149"/>
                  <a:pt x="13216" y="9844"/>
                </a:cubicBezTo>
                <a:cubicBezTo>
                  <a:pt x="13657" y="10347"/>
                  <a:pt x="14785" y="11410"/>
                  <a:pt x="15342" y="11767"/>
                </a:cubicBezTo>
                <a:cubicBezTo>
                  <a:pt x="15512" y="11876"/>
                  <a:pt x="15773" y="11867"/>
                  <a:pt x="15928" y="11748"/>
                </a:cubicBezTo>
                <a:cubicBezTo>
                  <a:pt x="16083" y="11630"/>
                  <a:pt x="16072" y="11446"/>
                  <a:pt x="15903" y="11338"/>
                </a:cubicBezTo>
                <a:cubicBezTo>
                  <a:pt x="15437" y="11038"/>
                  <a:pt x="14376" y="10055"/>
                  <a:pt x="13926" y="9540"/>
                </a:cubicBezTo>
                <a:cubicBezTo>
                  <a:pt x="13547" y="9107"/>
                  <a:pt x="12538" y="7955"/>
                  <a:pt x="11102" y="7922"/>
                </a:cubicBezTo>
                <a:close/>
                <a:moveTo>
                  <a:pt x="21077" y="8390"/>
                </a:moveTo>
                <a:cubicBezTo>
                  <a:pt x="20847" y="8397"/>
                  <a:pt x="20669" y="8534"/>
                  <a:pt x="20680" y="8694"/>
                </a:cubicBezTo>
                <a:cubicBezTo>
                  <a:pt x="20740" y="9617"/>
                  <a:pt x="20680" y="10537"/>
                  <a:pt x="20496" y="11506"/>
                </a:cubicBezTo>
                <a:cubicBezTo>
                  <a:pt x="20466" y="11666"/>
                  <a:pt x="20626" y="11812"/>
                  <a:pt x="20853" y="11833"/>
                </a:cubicBezTo>
                <a:cubicBezTo>
                  <a:pt x="20872" y="11835"/>
                  <a:pt x="20890" y="11835"/>
                  <a:pt x="20908" y="11835"/>
                </a:cubicBezTo>
                <a:cubicBezTo>
                  <a:pt x="21113" y="11835"/>
                  <a:pt x="21292" y="11730"/>
                  <a:pt x="21320" y="11583"/>
                </a:cubicBezTo>
                <a:cubicBezTo>
                  <a:pt x="21510" y="10579"/>
                  <a:pt x="21573" y="9626"/>
                  <a:pt x="21511" y="8668"/>
                </a:cubicBezTo>
                <a:cubicBezTo>
                  <a:pt x="21500" y="8508"/>
                  <a:pt x="21307" y="8385"/>
                  <a:pt x="21077" y="8390"/>
                </a:cubicBezTo>
                <a:close/>
                <a:moveTo>
                  <a:pt x="11308" y="9289"/>
                </a:moveTo>
                <a:cubicBezTo>
                  <a:pt x="11114" y="9271"/>
                  <a:pt x="10939" y="9303"/>
                  <a:pt x="10799" y="9347"/>
                </a:cubicBezTo>
                <a:cubicBezTo>
                  <a:pt x="10472" y="9448"/>
                  <a:pt x="10334" y="9609"/>
                  <a:pt x="10276" y="9727"/>
                </a:cubicBezTo>
                <a:cubicBezTo>
                  <a:pt x="10099" y="10088"/>
                  <a:pt x="10395" y="10523"/>
                  <a:pt x="10769" y="11013"/>
                </a:cubicBezTo>
                <a:cubicBezTo>
                  <a:pt x="11153" y="11514"/>
                  <a:pt x="12114" y="12574"/>
                  <a:pt x="13280" y="13371"/>
                </a:cubicBezTo>
                <a:cubicBezTo>
                  <a:pt x="13445" y="13483"/>
                  <a:pt x="13708" y="13481"/>
                  <a:pt x="13869" y="13366"/>
                </a:cubicBezTo>
                <a:cubicBezTo>
                  <a:pt x="14029" y="13250"/>
                  <a:pt x="14025" y="13066"/>
                  <a:pt x="13861" y="12953"/>
                </a:cubicBezTo>
                <a:cubicBezTo>
                  <a:pt x="12765" y="12204"/>
                  <a:pt x="11838" y="11175"/>
                  <a:pt x="11501" y="10736"/>
                </a:cubicBezTo>
                <a:cubicBezTo>
                  <a:pt x="11361" y="10553"/>
                  <a:pt x="10989" y="10066"/>
                  <a:pt x="11062" y="9917"/>
                </a:cubicBezTo>
                <a:cubicBezTo>
                  <a:pt x="11064" y="9912"/>
                  <a:pt x="11070" y="9898"/>
                  <a:pt x="11134" y="9879"/>
                </a:cubicBezTo>
                <a:cubicBezTo>
                  <a:pt x="11194" y="9860"/>
                  <a:pt x="11223" y="9852"/>
                  <a:pt x="11338" y="9934"/>
                </a:cubicBezTo>
                <a:cubicBezTo>
                  <a:pt x="11513" y="10060"/>
                  <a:pt x="11726" y="10312"/>
                  <a:pt x="11975" y="10604"/>
                </a:cubicBezTo>
                <a:cubicBezTo>
                  <a:pt x="12508" y="11228"/>
                  <a:pt x="13501" y="12390"/>
                  <a:pt x="15439" y="13160"/>
                </a:cubicBezTo>
                <a:cubicBezTo>
                  <a:pt x="17682" y="14052"/>
                  <a:pt x="20201" y="14171"/>
                  <a:pt x="20307" y="14176"/>
                </a:cubicBezTo>
                <a:cubicBezTo>
                  <a:pt x="20316" y="14176"/>
                  <a:pt x="20326" y="14176"/>
                  <a:pt x="20335" y="14176"/>
                </a:cubicBezTo>
                <a:cubicBezTo>
                  <a:pt x="20552" y="14176"/>
                  <a:pt x="20735" y="14057"/>
                  <a:pt x="20749" y="13903"/>
                </a:cubicBezTo>
                <a:cubicBezTo>
                  <a:pt x="20763" y="13742"/>
                  <a:pt x="20588" y="13604"/>
                  <a:pt x="20359" y="13593"/>
                </a:cubicBezTo>
                <a:cubicBezTo>
                  <a:pt x="20335" y="13592"/>
                  <a:pt x="17920" y="13476"/>
                  <a:pt x="15849" y="12653"/>
                </a:cubicBezTo>
                <a:cubicBezTo>
                  <a:pt x="14101" y="11958"/>
                  <a:pt x="13183" y="10883"/>
                  <a:pt x="12690" y="10305"/>
                </a:cubicBezTo>
                <a:cubicBezTo>
                  <a:pt x="12403" y="9968"/>
                  <a:pt x="12175" y="9700"/>
                  <a:pt x="11931" y="9526"/>
                </a:cubicBezTo>
                <a:cubicBezTo>
                  <a:pt x="11717" y="9373"/>
                  <a:pt x="11502" y="9307"/>
                  <a:pt x="11308" y="9289"/>
                </a:cubicBezTo>
                <a:close/>
                <a:moveTo>
                  <a:pt x="1214" y="10075"/>
                </a:moveTo>
                <a:cubicBezTo>
                  <a:pt x="985" y="10089"/>
                  <a:pt x="817" y="10231"/>
                  <a:pt x="837" y="10392"/>
                </a:cubicBezTo>
                <a:cubicBezTo>
                  <a:pt x="997" y="11678"/>
                  <a:pt x="2204" y="14433"/>
                  <a:pt x="3968" y="16049"/>
                </a:cubicBezTo>
                <a:cubicBezTo>
                  <a:pt x="4762" y="16776"/>
                  <a:pt x="5614" y="17435"/>
                  <a:pt x="6499" y="18009"/>
                </a:cubicBezTo>
                <a:cubicBezTo>
                  <a:pt x="6579" y="18061"/>
                  <a:pt x="6681" y="18087"/>
                  <a:pt x="6782" y="18087"/>
                </a:cubicBezTo>
                <a:cubicBezTo>
                  <a:pt x="6894" y="18087"/>
                  <a:pt x="7005" y="18055"/>
                  <a:pt x="7087" y="17993"/>
                </a:cubicBezTo>
                <a:cubicBezTo>
                  <a:pt x="7243" y="17875"/>
                  <a:pt x="7231" y="17690"/>
                  <a:pt x="7062" y="17581"/>
                </a:cubicBezTo>
                <a:cubicBezTo>
                  <a:pt x="6212" y="17030"/>
                  <a:pt x="5393" y="16395"/>
                  <a:pt x="4628" y="15694"/>
                </a:cubicBezTo>
                <a:cubicBezTo>
                  <a:pt x="2959" y="14165"/>
                  <a:pt x="1815" y="11559"/>
                  <a:pt x="1663" y="10341"/>
                </a:cubicBezTo>
                <a:cubicBezTo>
                  <a:pt x="1643" y="10181"/>
                  <a:pt x="1443" y="10061"/>
                  <a:pt x="1214" y="10075"/>
                </a:cubicBezTo>
                <a:close/>
                <a:moveTo>
                  <a:pt x="17037" y="11823"/>
                </a:moveTo>
                <a:cubicBezTo>
                  <a:pt x="16875" y="11823"/>
                  <a:pt x="16720" y="11889"/>
                  <a:pt x="16652" y="12000"/>
                </a:cubicBezTo>
                <a:cubicBezTo>
                  <a:pt x="16563" y="12148"/>
                  <a:pt x="16662" y="12320"/>
                  <a:pt x="16873" y="12383"/>
                </a:cubicBezTo>
                <a:cubicBezTo>
                  <a:pt x="18934" y="12996"/>
                  <a:pt x="20622" y="13006"/>
                  <a:pt x="20707" y="13006"/>
                </a:cubicBezTo>
                <a:cubicBezTo>
                  <a:pt x="20936" y="13005"/>
                  <a:pt x="21122" y="12874"/>
                  <a:pt x="21121" y="12713"/>
                </a:cubicBezTo>
                <a:cubicBezTo>
                  <a:pt x="21121" y="12553"/>
                  <a:pt x="20937" y="12423"/>
                  <a:pt x="20707" y="12423"/>
                </a:cubicBezTo>
                <a:cubicBezTo>
                  <a:pt x="20687" y="12423"/>
                  <a:pt x="19112" y="12417"/>
                  <a:pt x="17198" y="11847"/>
                </a:cubicBezTo>
                <a:cubicBezTo>
                  <a:pt x="17146" y="11832"/>
                  <a:pt x="17091" y="11823"/>
                  <a:pt x="17037" y="11823"/>
                </a:cubicBezTo>
                <a:close/>
                <a:moveTo>
                  <a:pt x="361" y="12860"/>
                </a:moveTo>
                <a:cubicBezTo>
                  <a:pt x="133" y="12881"/>
                  <a:pt x="-27" y="13027"/>
                  <a:pt x="3" y="13186"/>
                </a:cubicBezTo>
                <a:cubicBezTo>
                  <a:pt x="130" y="13851"/>
                  <a:pt x="640" y="14606"/>
                  <a:pt x="976" y="15105"/>
                </a:cubicBezTo>
                <a:cubicBezTo>
                  <a:pt x="1063" y="15235"/>
                  <a:pt x="1138" y="15347"/>
                  <a:pt x="1189" y="15432"/>
                </a:cubicBezTo>
                <a:cubicBezTo>
                  <a:pt x="1257" y="15543"/>
                  <a:pt x="1410" y="15609"/>
                  <a:pt x="1571" y="15609"/>
                </a:cubicBezTo>
                <a:cubicBezTo>
                  <a:pt x="1626" y="15609"/>
                  <a:pt x="1682" y="15602"/>
                  <a:pt x="1735" y="15586"/>
                </a:cubicBezTo>
                <a:cubicBezTo>
                  <a:pt x="1947" y="15523"/>
                  <a:pt x="2043" y="15352"/>
                  <a:pt x="1954" y="15204"/>
                </a:cubicBezTo>
                <a:cubicBezTo>
                  <a:pt x="1896" y="15108"/>
                  <a:pt x="1819" y="14991"/>
                  <a:pt x="1728" y="14856"/>
                </a:cubicBezTo>
                <a:cubicBezTo>
                  <a:pt x="1414" y="14390"/>
                  <a:pt x="939" y="13685"/>
                  <a:pt x="830" y="13110"/>
                </a:cubicBezTo>
                <a:cubicBezTo>
                  <a:pt x="799" y="12950"/>
                  <a:pt x="588" y="12838"/>
                  <a:pt x="361" y="12860"/>
                </a:cubicBezTo>
                <a:close/>
                <a:moveTo>
                  <a:pt x="15129" y="13701"/>
                </a:moveTo>
                <a:cubicBezTo>
                  <a:pt x="14967" y="13694"/>
                  <a:pt x="14807" y="13753"/>
                  <a:pt x="14730" y="13861"/>
                </a:cubicBezTo>
                <a:cubicBezTo>
                  <a:pt x="14627" y="14005"/>
                  <a:pt x="14711" y="14180"/>
                  <a:pt x="14916" y="14253"/>
                </a:cubicBezTo>
                <a:cubicBezTo>
                  <a:pt x="17269" y="15080"/>
                  <a:pt x="19720" y="15239"/>
                  <a:pt x="19824" y="15246"/>
                </a:cubicBezTo>
                <a:cubicBezTo>
                  <a:pt x="19836" y="15246"/>
                  <a:pt x="19849" y="15247"/>
                  <a:pt x="19861" y="15247"/>
                </a:cubicBezTo>
                <a:cubicBezTo>
                  <a:pt x="20074" y="15247"/>
                  <a:pt x="20254" y="15133"/>
                  <a:pt x="20273" y="14981"/>
                </a:cubicBezTo>
                <a:cubicBezTo>
                  <a:pt x="20293" y="14821"/>
                  <a:pt x="20124" y="14679"/>
                  <a:pt x="19895" y="14665"/>
                </a:cubicBezTo>
                <a:cubicBezTo>
                  <a:pt x="19872" y="14663"/>
                  <a:pt x="17494" y="14508"/>
                  <a:pt x="15288" y="13733"/>
                </a:cubicBezTo>
                <a:cubicBezTo>
                  <a:pt x="15236" y="13714"/>
                  <a:pt x="15183" y="13704"/>
                  <a:pt x="15129" y="13701"/>
                </a:cubicBezTo>
                <a:close/>
                <a:moveTo>
                  <a:pt x="7941" y="14159"/>
                </a:moveTo>
                <a:cubicBezTo>
                  <a:pt x="7888" y="14166"/>
                  <a:pt x="7837" y="14180"/>
                  <a:pt x="7789" y="14202"/>
                </a:cubicBezTo>
                <a:cubicBezTo>
                  <a:pt x="7599" y="14292"/>
                  <a:pt x="7547" y="14474"/>
                  <a:pt x="7675" y="14607"/>
                </a:cubicBezTo>
                <a:cubicBezTo>
                  <a:pt x="8981" y="15969"/>
                  <a:pt x="10833" y="17022"/>
                  <a:pt x="13179" y="17738"/>
                </a:cubicBezTo>
                <a:cubicBezTo>
                  <a:pt x="15328" y="18393"/>
                  <a:pt x="17275" y="18577"/>
                  <a:pt x="18243" y="18628"/>
                </a:cubicBezTo>
                <a:cubicBezTo>
                  <a:pt x="18254" y="18629"/>
                  <a:pt x="18262" y="18628"/>
                  <a:pt x="18273" y="18628"/>
                </a:cubicBezTo>
                <a:cubicBezTo>
                  <a:pt x="18488" y="18628"/>
                  <a:pt x="18671" y="18512"/>
                  <a:pt x="18687" y="18359"/>
                </a:cubicBezTo>
                <a:cubicBezTo>
                  <a:pt x="18704" y="18198"/>
                  <a:pt x="18534" y="18058"/>
                  <a:pt x="18305" y="18045"/>
                </a:cubicBezTo>
                <a:cubicBezTo>
                  <a:pt x="17568" y="18007"/>
                  <a:pt x="15624" y="17848"/>
                  <a:pt x="13511" y="17204"/>
                </a:cubicBezTo>
                <a:cubicBezTo>
                  <a:pt x="11313" y="16533"/>
                  <a:pt x="9581" y="15550"/>
                  <a:pt x="8365" y="14282"/>
                </a:cubicBezTo>
                <a:cubicBezTo>
                  <a:pt x="8269" y="14182"/>
                  <a:pt x="8100" y="14137"/>
                  <a:pt x="7941" y="14159"/>
                </a:cubicBezTo>
                <a:close/>
                <a:moveTo>
                  <a:pt x="2435" y="16226"/>
                </a:moveTo>
                <a:cubicBezTo>
                  <a:pt x="2329" y="16217"/>
                  <a:pt x="2218" y="16236"/>
                  <a:pt x="2127" y="16286"/>
                </a:cubicBezTo>
                <a:cubicBezTo>
                  <a:pt x="1946" y="16384"/>
                  <a:pt x="1915" y="16567"/>
                  <a:pt x="2055" y="16694"/>
                </a:cubicBezTo>
                <a:cubicBezTo>
                  <a:pt x="4640" y="19029"/>
                  <a:pt x="6844" y="20424"/>
                  <a:pt x="11722" y="21572"/>
                </a:cubicBezTo>
                <a:cubicBezTo>
                  <a:pt x="11766" y="21583"/>
                  <a:pt x="11810" y="21588"/>
                  <a:pt x="11854" y="21588"/>
                </a:cubicBezTo>
                <a:cubicBezTo>
                  <a:pt x="12027" y="21588"/>
                  <a:pt x="12190" y="21512"/>
                  <a:pt x="12248" y="21390"/>
                </a:cubicBezTo>
                <a:cubicBezTo>
                  <a:pt x="12321" y="21237"/>
                  <a:pt x="12205" y="21072"/>
                  <a:pt x="11988" y="21021"/>
                </a:cubicBezTo>
                <a:cubicBezTo>
                  <a:pt x="7283" y="19913"/>
                  <a:pt x="5249" y="18627"/>
                  <a:pt x="2713" y="16336"/>
                </a:cubicBezTo>
                <a:cubicBezTo>
                  <a:pt x="2642" y="16272"/>
                  <a:pt x="2541" y="16236"/>
                  <a:pt x="2435" y="16226"/>
                </a:cubicBezTo>
                <a:close/>
                <a:moveTo>
                  <a:pt x="15586" y="16372"/>
                </a:moveTo>
                <a:cubicBezTo>
                  <a:pt x="15424" y="16378"/>
                  <a:pt x="15275" y="16450"/>
                  <a:pt x="15216" y="16564"/>
                </a:cubicBezTo>
                <a:cubicBezTo>
                  <a:pt x="15137" y="16715"/>
                  <a:pt x="15246" y="16882"/>
                  <a:pt x="15461" y="16938"/>
                </a:cubicBezTo>
                <a:cubicBezTo>
                  <a:pt x="17305" y="17412"/>
                  <a:pt x="18763" y="17461"/>
                  <a:pt x="18824" y="17463"/>
                </a:cubicBezTo>
                <a:cubicBezTo>
                  <a:pt x="18830" y="17463"/>
                  <a:pt x="18837" y="17463"/>
                  <a:pt x="18843" y="17463"/>
                </a:cubicBezTo>
                <a:cubicBezTo>
                  <a:pt x="19065" y="17463"/>
                  <a:pt x="19248" y="17341"/>
                  <a:pt x="19258" y="17185"/>
                </a:cubicBezTo>
                <a:cubicBezTo>
                  <a:pt x="19268" y="17024"/>
                  <a:pt x="19090" y="16889"/>
                  <a:pt x="18861" y="16882"/>
                </a:cubicBezTo>
                <a:cubicBezTo>
                  <a:pt x="18847" y="16882"/>
                  <a:pt x="17473" y="16833"/>
                  <a:pt x="15749" y="16390"/>
                </a:cubicBezTo>
                <a:cubicBezTo>
                  <a:pt x="15695" y="16376"/>
                  <a:pt x="15639" y="16371"/>
                  <a:pt x="15586" y="16372"/>
                </a:cubicBezTo>
                <a:close/>
                <a:moveTo>
                  <a:pt x="3038" y="18536"/>
                </a:moveTo>
                <a:cubicBezTo>
                  <a:pt x="2932" y="18530"/>
                  <a:pt x="2822" y="18553"/>
                  <a:pt x="2735" y="18605"/>
                </a:cubicBezTo>
                <a:cubicBezTo>
                  <a:pt x="2561" y="18710"/>
                  <a:pt x="2539" y="18894"/>
                  <a:pt x="2688" y="19016"/>
                </a:cubicBezTo>
                <a:cubicBezTo>
                  <a:pt x="3629" y="19787"/>
                  <a:pt x="4952" y="20590"/>
                  <a:pt x="6224" y="21164"/>
                </a:cubicBezTo>
                <a:cubicBezTo>
                  <a:pt x="6293" y="21195"/>
                  <a:pt x="6370" y="21209"/>
                  <a:pt x="6447" y="21209"/>
                </a:cubicBezTo>
                <a:cubicBezTo>
                  <a:pt x="6584" y="21209"/>
                  <a:pt x="6718" y="21162"/>
                  <a:pt x="6797" y="21075"/>
                </a:cubicBezTo>
                <a:cubicBezTo>
                  <a:pt x="6921" y="20940"/>
                  <a:pt x="6866" y="20760"/>
                  <a:pt x="6673" y="20673"/>
                </a:cubicBezTo>
                <a:cubicBezTo>
                  <a:pt x="5741" y="20253"/>
                  <a:pt x="4370" y="19497"/>
                  <a:pt x="3321" y="18637"/>
                </a:cubicBezTo>
                <a:cubicBezTo>
                  <a:pt x="3246" y="18576"/>
                  <a:pt x="3144" y="18542"/>
                  <a:pt x="3038" y="18536"/>
                </a:cubicBezTo>
                <a:close/>
                <a:moveTo>
                  <a:pt x="8531" y="18541"/>
                </a:moveTo>
                <a:cubicBezTo>
                  <a:pt x="8427" y="18554"/>
                  <a:pt x="8329" y="18595"/>
                  <a:pt x="8263" y="18661"/>
                </a:cubicBezTo>
                <a:cubicBezTo>
                  <a:pt x="8132" y="18793"/>
                  <a:pt x="8179" y="18974"/>
                  <a:pt x="8368" y="19066"/>
                </a:cubicBezTo>
                <a:cubicBezTo>
                  <a:pt x="11665" y="20673"/>
                  <a:pt x="15613" y="21036"/>
                  <a:pt x="15779" y="21051"/>
                </a:cubicBezTo>
                <a:cubicBezTo>
                  <a:pt x="15797" y="21052"/>
                  <a:pt x="15814" y="21052"/>
                  <a:pt x="15831" y="21052"/>
                </a:cubicBezTo>
                <a:cubicBezTo>
                  <a:pt x="16038" y="21052"/>
                  <a:pt x="16217" y="20946"/>
                  <a:pt x="16243" y="20798"/>
                </a:cubicBezTo>
                <a:cubicBezTo>
                  <a:pt x="16272" y="20639"/>
                  <a:pt x="16111" y="20492"/>
                  <a:pt x="15883" y="20472"/>
                </a:cubicBezTo>
                <a:cubicBezTo>
                  <a:pt x="15845" y="20468"/>
                  <a:pt x="11972" y="20114"/>
                  <a:pt x="8842" y="18588"/>
                </a:cubicBezTo>
                <a:cubicBezTo>
                  <a:pt x="8747" y="18542"/>
                  <a:pt x="8636" y="18528"/>
                  <a:pt x="8531" y="1854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5" name="Glühbirne"/>
          <p:cNvSpPr/>
          <p:nvPr/>
        </p:nvSpPr>
        <p:spPr>
          <a:xfrm>
            <a:off x="23124064" y="11246501"/>
            <a:ext cx="391673" cy="679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6C6C6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6" name="Puzzleteil"/>
          <p:cNvSpPr/>
          <p:nvPr/>
        </p:nvSpPr>
        <p:spPr>
          <a:xfrm>
            <a:off x="22897117" y="12413800"/>
            <a:ext cx="452291" cy="4539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59" y="0"/>
                </a:moveTo>
                <a:cubicBezTo>
                  <a:pt x="251" y="0"/>
                  <a:pt x="0" y="250"/>
                  <a:pt x="0" y="557"/>
                </a:cubicBezTo>
                <a:lnTo>
                  <a:pt x="0" y="15411"/>
                </a:lnTo>
                <a:cubicBezTo>
                  <a:pt x="0" y="15717"/>
                  <a:pt x="251" y="15967"/>
                  <a:pt x="559" y="15967"/>
                </a:cubicBezTo>
                <a:lnTo>
                  <a:pt x="5699" y="15967"/>
                </a:lnTo>
                <a:cubicBezTo>
                  <a:pt x="6442" y="16247"/>
                  <a:pt x="6547" y="16971"/>
                  <a:pt x="6548" y="16971"/>
                </a:cubicBezTo>
                <a:cubicBezTo>
                  <a:pt x="6592" y="17343"/>
                  <a:pt x="6223" y="17890"/>
                  <a:pt x="6075" y="18092"/>
                </a:cubicBezTo>
                <a:cubicBezTo>
                  <a:pt x="5749" y="18463"/>
                  <a:pt x="5552" y="18940"/>
                  <a:pt x="5552" y="19460"/>
                </a:cubicBezTo>
                <a:cubicBezTo>
                  <a:pt x="5552" y="20642"/>
                  <a:pt x="6569" y="21600"/>
                  <a:pt x="7823" y="21600"/>
                </a:cubicBezTo>
                <a:cubicBezTo>
                  <a:pt x="9077" y="21600"/>
                  <a:pt x="10095" y="20642"/>
                  <a:pt x="10095" y="19460"/>
                </a:cubicBezTo>
                <a:cubicBezTo>
                  <a:pt x="10095" y="18976"/>
                  <a:pt x="9923" y="18530"/>
                  <a:pt x="9636" y="18172"/>
                </a:cubicBezTo>
                <a:lnTo>
                  <a:pt x="9634" y="18170"/>
                </a:lnTo>
                <a:cubicBezTo>
                  <a:pt x="9604" y="18133"/>
                  <a:pt x="9050" y="17422"/>
                  <a:pt x="9104" y="16971"/>
                </a:cubicBezTo>
                <a:cubicBezTo>
                  <a:pt x="9104" y="16971"/>
                  <a:pt x="9211" y="16247"/>
                  <a:pt x="9955" y="15967"/>
                </a:cubicBezTo>
                <a:lnTo>
                  <a:pt x="15373" y="15967"/>
                </a:lnTo>
                <a:cubicBezTo>
                  <a:pt x="15681" y="15967"/>
                  <a:pt x="15932" y="15717"/>
                  <a:pt x="15932" y="15411"/>
                </a:cubicBezTo>
                <a:lnTo>
                  <a:pt x="15932" y="9979"/>
                </a:lnTo>
                <a:cubicBezTo>
                  <a:pt x="16201" y="9201"/>
                  <a:pt x="16953" y="9092"/>
                  <a:pt x="16953" y="9092"/>
                </a:cubicBezTo>
                <a:cubicBezTo>
                  <a:pt x="17326" y="9047"/>
                  <a:pt x="17877" y="9415"/>
                  <a:pt x="18080" y="9562"/>
                </a:cubicBezTo>
                <a:cubicBezTo>
                  <a:pt x="18452" y="9888"/>
                  <a:pt x="18930" y="10084"/>
                  <a:pt x="19452" y="10084"/>
                </a:cubicBezTo>
                <a:cubicBezTo>
                  <a:pt x="20639" y="10084"/>
                  <a:pt x="21600" y="9070"/>
                  <a:pt x="21600" y="7820"/>
                </a:cubicBezTo>
                <a:cubicBezTo>
                  <a:pt x="21600" y="6571"/>
                  <a:pt x="20639" y="5559"/>
                  <a:pt x="19452" y="5559"/>
                </a:cubicBezTo>
                <a:cubicBezTo>
                  <a:pt x="18965" y="5559"/>
                  <a:pt x="18518" y="5731"/>
                  <a:pt x="18157" y="6018"/>
                </a:cubicBezTo>
                <a:lnTo>
                  <a:pt x="18157" y="6015"/>
                </a:lnTo>
                <a:cubicBezTo>
                  <a:pt x="18125" y="6041"/>
                  <a:pt x="17407" y="6598"/>
                  <a:pt x="16953" y="6544"/>
                </a:cubicBezTo>
                <a:cubicBezTo>
                  <a:pt x="16953" y="6544"/>
                  <a:pt x="16201" y="6436"/>
                  <a:pt x="15932" y="5658"/>
                </a:cubicBezTo>
                <a:lnTo>
                  <a:pt x="15932" y="5036"/>
                </a:lnTo>
                <a:lnTo>
                  <a:pt x="15932" y="557"/>
                </a:lnTo>
                <a:cubicBezTo>
                  <a:pt x="15932" y="250"/>
                  <a:pt x="15681" y="0"/>
                  <a:pt x="15373" y="0"/>
                </a:cubicBezTo>
                <a:lnTo>
                  <a:pt x="9592" y="0"/>
                </a:lnTo>
                <a:cubicBezTo>
                  <a:pt x="9174" y="329"/>
                  <a:pt x="9104" y="800"/>
                  <a:pt x="9104" y="800"/>
                </a:cubicBezTo>
                <a:cubicBezTo>
                  <a:pt x="9050" y="1253"/>
                  <a:pt x="9609" y="1969"/>
                  <a:pt x="9636" y="2001"/>
                </a:cubicBezTo>
                <a:lnTo>
                  <a:pt x="9634" y="2001"/>
                </a:lnTo>
                <a:cubicBezTo>
                  <a:pt x="9922" y="2360"/>
                  <a:pt x="10095" y="2804"/>
                  <a:pt x="10095" y="3289"/>
                </a:cubicBezTo>
                <a:cubicBezTo>
                  <a:pt x="10095" y="4471"/>
                  <a:pt x="9077" y="5431"/>
                  <a:pt x="7823" y="5431"/>
                </a:cubicBezTo>
                <a:cubicBezTo>
                  <a:pt x="6569" y="5431"/>
                  <a:pt x="5552" y="4471"/>
                  <a:pt x="5552" y="3289"/>
                </a:cubicBezTo>
                <a:cubicBezTo>
                  <a:pt x="5552" y="2769"/>
                  <a:pt x="5749" y="2294"/>
                  <a:pt x="6075" y="1924"/>
                </a:cubicBezTo>
                <a:cubicBezTo>
                  <a:pt x="6223" y="1721"/>
                  <a:pt x="6592" y="1172"/>
                  <a:pt x="6548" y="800"/>
                </a:cubicBezTo>
                <a:cubicBezTo>
                  <a:pt x="6548" y="800"/>
                  <a:pt x="6479" y="329"/>
                  <a:pt x="6062" y="0"/>
                </a:cubicBezTo>
                <a:lnTo>
                  <a:pt x="559" y="0"/>
                </a:lnTo>
                <a:close/>
              </a:path>
            </a:pathLst>
          </a:custGeom>
          <a:solidFill>
            <a:srgbClr val="6C6C6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7" name="Puzzleteil"/>
          <p:cNvSpPr/>
          <p:nvPr/>
        </p:nvSpPr>
        <p:spPr>
          <a:xfrm>
            <a:off x="23165840" y="12784039"/>
            <a:ext cx="566707" cy="332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70" y="0"/>
                </a:moveTo>
                <a:cubicBezTo>
                  <a:pt x="4727" y="0"/>
                  <a:pt x="4529" y="339"/>
                  <a:pt x="4529" y="754"/>
                </a:cubicBezTo>
                <a:lnTo>
                  <a:pt x="4529" y="7491"/>
                </a:lnTo>
                <a:cubicBezTo>
                  <a:pt x="4382" y="8825"/>
                  <a:pt x="3672" y="8999"/>
                  <a:pt x="3672" y="8999"/>
                </a:cubicBezTo>
                <a:cubicBezTo>
                  <a:pt x="3377" y="9059"/>
                  <a:pt x="2943" y="8562"/>
                  <a:pt x="2783" y="8363"/>
                </a:cubicBezTo>
                <a:cubicBezTo>
                  <a:pt x="2489" y="7923"/>
                  <a:pt x="2110" y="7658"/>
                  <a:pt x="1698" y="7658"/>
                </a:cubicBezTo>
                <a:cubicBezTo>
                  <a:pt x="760" y="7658"/>
                  <a:pt x="0" y="9026"/>
                  <a:pt x="0" y="10717"/>
                </a:cubicBezTo>
                <a:cubicBezTo>
                  <a:pt x="0" y="12407"/>
                  <a:pt x="760" y="13778"/>
                  <a:pt x="1698" y="13778"/>
                </a:cubicBezTo>
                <a:cubicBezTo>
                  <a:pt x="2082" y="13778"/>
                  <a:pt x="2436" y="13545"/>
                  <a:pt x="2720" y="13157"/>
                </a:cubicBezTo>
                <a:lnTo>
                  <a:pt x="2720" y="13160"/>
                </a:lnTo>
                <a:cubicBezTo>
                  <a:pt x="2746" y="13124"/>
                  <a:pt x="3313" y="12370"/>
                  <a:pt x="3672" y="12443"/>
                </a:cubicBezTo>
                <a:cubicBezTo>
                  <a:pt x="3672" y="12443"/>
                  <a:pt x="4382" y="12617"/>
                  <a:pt x="4529" y="13951"/>
                </a:cubicBezTo>
                <a:lnTo>
                  <a:pt x="4529" y="20846"/>
                </a:lnTo>
                <a:cubicBezTo>
                  <a:pt x="4529" y="21260"/>
                  <a:pt x="4727" y="21600"/>
                  <a:pt x="4970" y="21600"/>
                </a:cubicBezTo>
                <a:lnTo>
                  <a:pt x="9322" y="21600"/>
                </a:lnTo>
                <a:cubicBezTo>
                  <a:pt x="9749" y="21162"/>
                  <a:pt x="9815" y="20388"/>
                  <a:pt x="9815" y="20388"/>
                </a:cubicBezTo>
                <a:cubicBezTo>
                  <a:pt x="9857" y="19778"/>
                  <a:pt x="9419" y="18814"/>
                  <a:pt x="9396" y="18765"/>
                </a:cubicBezTo>
                <a:lnTo>
                  <a:pt x="9394" y="18763"/>
                </a:lnTo>
                <a:cubicBezTo>
                  <a:pt x="9168" y="18278"/>
                  <a:pt x="9032" y="17676"/>
                  <a:pt x="9032" y="17022"/>
                </a:cubicBezTo>
                <a:cubicBezTo>
                  <a:pt x="9032" y="15422"/>
                  <a:pt x="9836" y="14124"/>
                  <a:pt x="10827" y="14124"/>
                </a:cubicBezTo>
                <a:cubicBezTo>
                  <a:pt x="11818" y="14124"/>
                  <a:pt x="12621" y="15422"/>
                  <a:pt x="12621" y="17022"/>
                </a:cubicBezTo>
                <a:cubicBezTo>
                  <a:pt x="12621" y="17724"/>
                  <a:pt x="12467" y="18368"/>
                  <a:pt x="12209" y="18869"/>
                </a:cubicBezTo>
                <a:cubicBezTo>
                  <a:pt x="12092" y="19143"/>
                  <a:pt x="11799" y="19886"/>
                  <a:pt x="11834" y="20388"/>
                </a:cubicBezTo>
                <a:cubicBezTo>
                  <a:pt x="11834" y="20388"/>
                  <a:pt x="11900" y="21162"/>
                  <a:pt x="12327" y="21600"/>
                </a:cubicBezTo>
                <a:lnTo>
                  <a:pt x="16679" y="21600"/>
                </a:lnTo>
                <a:cubicBezTo>
                  <a:pt x="16922" y="21600"/>
                  <a:pt x="17120" y="21261"/>
                  <a:pt x="17120" y="20846"/>
                </a:cubicBezTo>
                <a:lnTo>
                  <a:pt x="17120" y="13499"/>
                </a:lnTo>
                <a:cubicBezTo>
                  <a:pt x="17332" y="12447"/>
                  <a:pt x="17928" y="12299"/>
                  <a:pt x="17928" y="12299"/>
                </a:cubicBezTo>
                <a:cubicBezTo>
                  <a:pt x="18223" y="12239"/>
                  <a:pt x="18657" y="12736"/>
                  <a:pt x="18817" y="12935"/>
                </a:cubicBezTo>
                <a:cubicBezTo>
                  <a:pt x="19111" y="13375"/>
                  <a:pt x="19490" y="13640"/>
                  <a:pt x="19902" y="13640"/>
                </a:cubicBezTo>
                <a:cubicBezTo>
                  <a:pt x="20840" y="13640"/>
                  <a:pt x="21600" y="12272"/>
                  <a:pt x="21600" y="10581"/>
                </a:cubicBezTo>
                <a:cubicBezTo>
                  <a:pt x="21600" y="8891"/>
                  <a:pt x="20840" y="7519"/>
                  <a:pt x="19902" y="7519"/>
                </a:cubicBezTo>
                <a:cubicBezTo>
                  <a:pt x="19518" y="7519"/>
                  <a:pt x="19164" y="7753"/>
                  <a:pt x="18880" y="8141"/>
                </a:cubicBezTo>
                <a:lnTo>
                  <a:pt x="18880" y="8138"/>
                </a:lnTo>
                <a:cubicBezTo>
                  <a:pt x="18854" y="8174"/>
                  <a:pt x="18287" y="8928"/>
                  <a:pt x="17928" y="8855"/>
                </a:cubicBezTo>
                <a:cubicBezTo>
                  <a:pt x="17928" y="8855"/>
                  <a:pt x="17332" y="8707"/>
                  <a:pt x="17120" y="7655"/>
                </a:cubicBezTo>
                <a:lnTo>
                  <a:pt x="17120" y="6814"/>
                </a:lnTo>
                <a:lnTo>
                  <a:pt x="17120" y="754"/>
                </a:lnTo>
                <a:cubicBezTo>
                  <a:pt x="17120" y="340"/>
                  <a:pt x="16921" y="0"/>
                  <a:pt x="16678" y="0"/>
                </a:cubicBezTo>
                <a:lnTo>
                  <a:pt x="12110" y="0"/>
                </a:lnTo>
                <a:cubicBezTo>
                  <a:pt x="11780" y="445"/>
                  <a:pt x="11725" y="1085"/>
                  <a:pt x="11725" y="1085"/>
                </a:cubicBezTo>
                <a:cubicBezTo>
                  <a:pt x="11682" y="1697"/>
                  <a:pt x="12124" y="2664"/>
                  <a:pt x="12145" y="2708"/>
                </a:cubicBezTo>
                <a:lnTo>
                  <a:pt x="12142" y="2708"/>
                </a:lnTo>
                <a:cubicBezTo>
                  <a:pt x="12369" y="3193"/>
                  <a:pt x="12506" y="3796"/>
                  <a:pt x="12506" y="4452"/>
                </a:cubicBezTo>
                <a:cubicBezTo>
                  <a:pt x="12506" y="6051"/>
                  <a:pt x="11704" y="7347"/>
                  <a:pt x="10712" y="7347"/>
                </a:cubicBezTo>
                <a:cubicBezTo>
                  <a:pt x="9721" y="7347"/>
                  <a:pt x="8917" y="6051"/>
                  <a:pt x="8917" y="4452"/>
                </a:cubicBezTo>
                <a:cubicBezTo>
                  <a:pt x="8917" y="3749"/>
                  <a:pt x="9072" y="3103"/>
                  <a:pt x="9330" y="2601"/>
                </a:cubicBezTo>
                <a:cubicBezTo>
                  <a:pt x="9447" y="2328"/>
                  <a:pt x="9738" y="1588"/>
                  <a:pt x="9703" y="1085"/>
                </a:cubicBezTo>
                <a:cubicBezTo>
                  <a:pt x="9703" y="1085"/>
                  <a:pt x="9648" y="445"/>
                  <a:pt x="9318" y="0"/>
                </a:cubicBezTo>
                <a:lnTo>
                  <a:pt x="4970" y="0"/>
                </a:lnTo>
                <a:close/>
              </a:path>
            </a:pathLst>
          </a:custGeom>
          <a:solidFill>
            <a:srgbClr val="6C6C6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8" name="CODE | DaWeSys"/>
          <p:cNvSpPr txBox="1"/>
          <p:nvPr/>
        </p:nvSpPr>
        <p:spPr>
          <a:xfrm>
            <a:off x="1206498" y="12347048"/>
            <a:ext cx="7102348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/>
          <a:p>
            <a:pPr algn="l" defTabSz="825500">
              <a:defRPr sz="3600" b="1">
                <a:solidFill>
                  <a:srgbClr val="A9A9A9"/>
                </a:solidFill>
              </a:defRPr>
            </a:pPr>
            <a:r>
              <a:t>CODE | </a:t>
            </a:r>
            <a:r>
              <a:rPr b="0"/>
              <a:t>DaWeSys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grpSp>
        <p:nvGrpSpPr>
          <p:cNvPr id="214" name="Gruppieren"/>
          <p:cNvGrpSpPr/>
          <p:nvPr/>
        </p:nvGrpSpPr>
        <p:grpSpPr>
          <a:xfrm>
            <a:off x="-994" y="246379"/>
            <a:ext cx="23836854" cy="414021"/>
            <a:chOff x="0" y="0"/>
            <a:chExt cx="23836853" cy="414019"/>
          </a:xfrm>
        </p:grpSpPr>
        <p:sp>
          <p:nvSpPr>
            <p:cNvPr id="211" name="Linie"/>
            <p:cNvSpPr/>
            <p:nvPr/>
          </p:nvSpPr>
          <p:spPr>
            <a:xfrm>
              <a:off x="0" y="0"/>
              <a:ext cx="23836854" cy="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diamond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12" name="Linie"/>
            <p:cNvSpPr/>
            <p:nvPr/>
          </p:nvSpPr>
          <p:spPr>
            <a:xfrm>
              <a:off x="0" y="207010"/>
              <a:ext cx="21932901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diamond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13" name="Linie"/>
            <p:cNvSpPr/>
            <p:nvPr/>
          </p:nvSpPr>
          <p:spPr>
            <a:xfrm>
              <a:off x="3091" y="414019"/>
              <a:ext cx="20062353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diamond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215" name="CODE | DaWeSys"/>
          <p:cNvSpPr txBox="1"/>
          <p:nvPr/>
        </p:nvSpPr>
        <p:spPr>
          <a:xfrm>
            <a:off x="1206498" y="12347048"/>
            <a:ext cx="7102348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/>
          <a:p>
            <a:pPr algn="l" defTabSz="825500">
              <a:defRPr sz="3600" b="1">
                <a:solidFill>
                  <a:srgbClr val="A9A9A9"/>
                </a:solidFill>
              </a:defRPr>
            </a:pPr>
            <a:r>
              <a:t>CODE | </a:t>
            </a:r>
            <a:r>
              <a:rPr b="0"/>
              <a:t>DaWeSys</a:t>
            </a:r>
          </a:p>
        </p:txBody>
      </p:sp>
      <p:grpSp>
        <p:nvGrpSpPr>
          <p:cNvPr id="218" name="Gruppieren"/>
          <p:cNvGrpSpPr/>
          <p:nvPr/>
        </p:nvGrpSpPr>
        <p:grpSpPr>
          <a:xfrm>
            <a:off x="21698163" y="11165349"/>
            <a:ext cx="841580" cy="841445"/>
            <a:chOff x="0" y="0"/>
            <a:chExt cx="841578" cy="841443"/>
          </a:xfrm>
        </p:grpSpPr>
        <p:sp>
          <p:nvSpPr>
            <p:cNvPr id="216" name="Cookies"/>
            <p:cNvSpPr/>
            <p:nvPr/>
          </p:nvSpPr>
          <p:spPr>
            <a:xfrm>
              <a:off x="-1" y="0"/>
              <a:ext cx="841580" cy="841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600" extrusionOk="0">
                  <a:moveTo>
                    <a:pt x="10685" y="0"/>
                  </a:moveTo>
                  <a:cubicBezTo>
                    <a:pt x="9798" y="0"/>
                    <a:pt x="9001" y="498"/>
                    <a:pt x="8605" y="1300"/>
                  </a:cubicBezTo>
                  <a:lnTo>
                    <a:pt x="248" y="18197"/>
                  </a:lnTo>
                  <a:cubicBezTo>
                    <a:pt x="-115" y="18931"/>
                    <a:pt x="-79" y="19786"/>
                    <a:pt x="348" y="20484"/>
                  </a:cubicBezTo>
                  <a:cubicBezTo>
                    <a:pt x="775" y="21183"/>
                    <a:pt x="1515" y="21600"/>
                    <a:pt x="2327" y="21600"/>
                  </a:cubicBezTo>
                  <a:lnTo>
                    <a:pt x="19042" y="21600"/>
                  </a:lnTo>
                  <a:cubicBezTo>
                    <a:pt x="19853" y="21600"/>
                    <a:pt x="20593" y="21183"/>
                    <a:pt x="21020" y="20484"/>
                  </a:cubicBezTo>
                  <a:cubicBezTo>
                    <a:pt x="21447" y="19786"/>
                    <a:pt x="21485" y="18931"/>
                    <a:pt x="21122" y="18197"/>
                  </a:cubicBezTo>
                  <a:lnTo>
                    <a:pt x="12765" y="1300"/>
                  </a:lnTo>
                  <a:cubicBezTo>
                    <a:pt x="12369" y="498"/>
                    <a:pt x="11572" y="0"/>
                    <a:pt x="10685" y="0"/>
                  </a:cubicBezTo>
                  <a:close/>
                  <a:moveTo>
                    <a:pt x="10685" y="744"/>
                  </a:moveTo>
                  <a:cubicBezTo>
                    <a:pt x="11291" y="744"/>
                    <a:pt x="11836" y="1084"/>
                    <a:pt x="12108" y="1632"/>
                  </a:cubicBezTo>
                  <a:lnTo>
                    <a:pt x="20464" y="18530"/>
                  </a:lnTo>
                  <a:cubicBezTo>
                    <a:pt x="20712" y="19032"/>
                    <a:pt x="20686" y="19615"/>
                    <a:pt x="20394" y="20093"/>
                  </a:cubicBezTo>
                  <a:cubicBezTo>
                    <a:pt x="20102" y="20570"/>
                    <a:pt x="19597" y="20856"/>
                    <a:pt x="19042" y="20856"/>
                  </a:cubicBezTo>
                  <a:lnTo>
                    <a:pt x="2327" y="20856"/>
                  </a:lnTo>
                  <a:cubicBezTo>
                    <a:pt x="1772" y="20856"/>
                    <a:pt x="1266" y="20570"/>
                    <a:pt x="974" y="20093"/>
                  </a:cubicBezTo>
                  <a:cubicBezTo>
                    <a:pt x="683" y="19615"/>
                    <a:pt x="658" y="19032"/>
                    <a:pt x="906" y="18530"/>
                  </a:cubicBezTo>
                  <a:lnTo>
                    <a:pt x="9262" y="1632"/>
                  </a:lnTo>
                  <a:cubicBezTo>
                    <a:pt x="9534" y="1084"/>
                    <a:pt x="10079" y="744"/>
                    <a:pt x="10685" y="744"/>
                  </a:cubicBezTo>
                  <a:close/>
                  <a:moveTo>
                    <a:pt x="10685" y="1384"/>
                  </a:moveTo>
                  <a:cubicBezTo>
                    <a:pt x="10315" y="1384"/>
                    <a:pt x="9996" y="1585"/>
                    <a:pt x="9830" y="1919"/>
                  </a:cubicBezTo>
                  <a:lnTo>
                    <a:pt x="1472" y="18817"/>
                  </a:lnTo>
                  <a:cubicBezTo>
                    <a:pt x="1323" y="19118"/>
                    <a:pt x="1338" y="19470"/>
                    <a:pt x="1514" y="19757"/>
                  </a:cubicBezTo>
                  <a:cubicBezTo>
                    <a:pt x="1689" y="20044"/>
                    <a:pt x="1993" y="20214"/>
                    <a:pt x="2327" y="20214"/>
                  </a:cubicBezTo>
                  <a:lnTo>
                    <a:pt x="19042" y="20214"/>
                  </a:lnTo>
                  <a:cubicBezTo>
                    <a:pt x="19375" y="20214"/>
                    <a:pt x="19679" y="20044"/>
                    <a:pt x="19855" y="19757"/>
                  </a:cubicBezTo>
                  <a:cubicBezTo>
                    <a:pt x="20030" y="19470"/>
                    <a:pt x="20046" y="19118"/>
                    <a:pt x="19896" y="18817"/>
                  </a:cubicBezTo>
                  <a:lnTo>
                    <a:pt x="11540" y="1919"/>
                  </a:lnTo>
                  <a:cubicBezTo>
                    <a:pt x="11374" y="1585"/>
                    <a:pt x="11055" y="1384"/>
                    <a:pt x="10685" y="1384"/>
                  </a:cubicBezTo>
                  <a:close/>
                </a:path>
              </a:pathLst>
            </a:custGeom>
            <a:solidFill>
              <a:srgbClr val="6C6C6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900">
                  <a:solidFill>
                    <a:srgbClr val="000F2B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endParaRPr lang="de-DE" dirty="0"/>
            </a:p>
            <a:p>
              <a:endParaRPr lang="de-DE" dirty="0"/>
            </a:p>
            <a:p>
              <a:endParaRPr lang="de-DE" dirty="0"/>
            </a:p>
            <a:p>
              <a:endParaRPr lang="de-DE" dirty="0"/>
            </a:p>
            <a:p>
              <a:r>
                <a:rPr dirty="0"/>
                <a:t>Cookies</a:t>
              </a:r>
            </a:p>
          </p:txBody>
        </p:sp>
        <p:sp>
          <p:nvSpPr>
            <p:cNvPr id="217" name="🍪"/>
            <p:cNvSpPr txBox="1"/>
            <p:nvPr/>
          </p:nvSpPr>
          <p:spPr>
            <a:xfrm>
              <a:off x="309818" y="306206"/>
              <a:ext cx="221943" cy="2834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900"/>
              </a:lvl1pPr>
            </a:lstStyle>
            <a:p>
              <a:r>
                <a:t>🍪</a:t>
              </a:r>
            </a:p>
          </p:txBody>
        </p:sp>
      </p:grpSp>
      <p:sp>
        <p:nvSpPr>
          <p:cNvPr id="219" name="Linie"/>
          <p:cNvSpPr/>
          <p:nvPr/>
        </p:nvSpPr>
        <p:spPr>
          <a:xfrm flipV="1">
            <a:off x="22718430" y="11027572"/>
            <a:ext cx="1" cy="236545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0" name="Linie"/>
          <p:cNvSpPr/>
          <p:nvPr/>
        </p:nvSpPr>
        <p:spPr>
          <a:xfrm flipH="1">
            <a:off x="21535705" y="12210296"/>
            <a:ext cx="236545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1" name="Computer"/>
          <p:cNvSpPr/>
          <p:nvPr/>
        </p:nvSpPr>
        <p:spPr>
          <a:xfrm>
            <a:off x="21698163" y="12413800"/>
            <a:ext cx="841580" cy="679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6C6C6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2" name="Fingerabdruck"/>
          <p:cNvSpPr/>
          <p:nvPr/>
        </p:nvSpPr>
        <p:spPr>
          <a:xfrm>
            <a:off x="22320059" y="12654000"/>
            <a:ext cx="138950" cy="198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4" h="21588" extrusionOk="0">
                <a:moveTo>
                  <a:pt x="11315" y="2"/>
                </a:moveTo>
                <a:cubicBezTo>
                  <a:pt x="10522" y="-12"/>
                  <a:pt x="9695" y="42"/>
                  <a:pt x="8757" y="162"/>
                </a:cubicBezTo>
                <a:cubicBezTo>
                  <a:pt x="8531" y="191"/>
                  <a:pt x="8383" y="343"/>
                  <a:pt x="8425" y="502"/>
                </a:cubicBezTo>
                <a:cubicBezTo>
                  <a:pt x="8466" y="660"/>
                  <a:pt x="8683" y="764"/>
                  <a:pt x="8909" y="735"/>
                </a:cubicBezTo>
                <a:cubicBezTo>
                  <a:pt x="10384" y="545"/>
                  <a:pt x="11723" y="487"/>
                  <a:pt x="13464" y="815"/>
                </a:cubicBezTo>
                <a:cubicBezTo>
                  <a:pt x="13500" y="821"/>
                  <a:pt x="13535" y="825"/>
                  <a:pt x="13571" y="825"/>
                </a:cubicBezTo>
                <a:cubicBezTo>
                  <a:pt x="13754" y="825"/>
                  <a:pt x="13923" y="738"/>
                  <a:pt x="13973" y="608"/>
                </a:cubicBezTo>
                <a:cubicBezTo>
                  <a:pt x="14032" y="452"/>
                  <a:pt x="13902" y="293"/>
                  <a:pt x="13680" y="251"/>
                </a:cubicBezTo>
                <a:cubicBezTo>
                  <a:pt x="12871" y="99"/>
                  <a:pt x="12109" y="17"/>
                  <a:pt x="11315" y="2"/>
                </a:cubicBezTo>
                <a:close/>
                <a:moveTo>
                  <a:pt x="10489" y="1122"/>
                </a:moveTo>
                <a:cubicBezTo>
                  <a:pt x="10183" y="1126"/>
                  <a:pt x="9883" y="1138"/>
                  <a:pt x="9591" y="1159"/>
                </a:cubicBezTo>
                <a:cubicBezTo>
                  <a:pt x="7232" y="1324"/>
                  <a:pt x="5638" y="1854"/>
                  <a:pt x="4718" y="2268"/>
                </a:cubicBezTo>
                <a:cubicBezTo>
                  <a:pt x="4525" y="2355"/>
                  <a:pt x="4469" y="2535"/>
                  <a:pt x="4594" y="2670"/>
                </a:cubicBezTo>
                <a:cubicBezTo>
                  <a:pt x="4673" y="2757"/>
                  <a:pt x="4807" y="2804"/>
                  <a:pt x="4943" y="2804"/>
                </a:cubicBezTo>
                <a:cubicBezTo>
                  <a:pt x="5020" y="2804"/>
                  <a:pt x="5097" y="2790"/>
                  <a:pt x="5167" y="2759"/>
                </a:cubicBezTo>
                <a:cubicBezTo>
                  <a:pt x="6011" y="2378"/>
                  <a:pt x="7480" y="1892"/>
                  <a:pt x="9675" y="1738"/>
                </a:cubicBezTo>
                <a:cubicBezTo>
                  <a:pt x="11543" y="1607"/>
                  <a:pt x="14445" y="1888"/>
                  <a:pt x="15791" y="2514"/>
                </a:cubicBezTo>
                <a:cubicBezTo>
                  <a:pt x="15983" y="2603"/>
                  <a:pt x="16243" y="2564"/>
                  <a:pt x="16370" y="2430"/>
                </a:cubicBezTo>
                <a:cubicBezTo>
                  <a:pt x="16497" y="2296"/>
                  <a:pt x="16444" y="2116"/>
                  <a:pt x="16253" y="2027"/>
                </a:cubicBezTo>
                <a:cubicBezTo>
                  <a:pt x="15027" y="1457"/>
                  <a:pt x="12632" y="1095"/>
                  <a:pt x="10489" y="1122"/>
                </a:cubicBezTo>
                <a:close/>
                <a:moveTo>
                  <a:pt x="11050" y="2357"/>
                </a:moveTo>
                <a:cubicBezTo>
                  <a:pt x="10754" y="2349"/>
                  <a:pt x="10457" y="2350"/>
                  <a:pt x="10162" y="2361"/>
                </a:cubicBezTo>
                <a:cubicBezTo>
                  <a:pt x="9824" y="2373"/>
                  <a:pt x="9488" y="2399"/>
                  <a:pt x="9154" y="2437"/>
                </a:cubicBezTo>
                <a:cubicBezTo>
                  <a:pt x="6182" y="2777"/>
                  <a:pt x="4138" y="3394"/>
                  <a:pt x="1847" y="5679"/>
                </a:cubicBezTo>
                <a:cubicBezTo>
                  <a:pt x="1715" y="5810"/>
                  <a:pt x="1761" y="5992"/>
                  <a:pt x="1949" y="6084"/>
                </a:cubicBezTo>
                <a:cubicBezTo>
                  <a:pt x="2136" y="6177"/>
                  <a:pt x="2395" y="6146"/>
                  <a:pt x="2527" y="6014"/>
                </a:cubicBezTo>
                <a:cubicBezTo>
                  <a:pt x="4661" y="3886"/>
                  <a:pt x="6478" y="3333"/>
                  <a:pt x="9288" y="3011"/>
                </a:cubicBezTo>
                <a:cubicBezTo>
                  <a:pt x="11727" y="2732"/>
                  <a:pt x="14345" y="3216"/>
                  <a:pt x="16290" y="4307"/>
                </a:cubicBezTo>
                <a:cubicBezTo>
                  <a:pt x="17860" y="5186"/>
                  <a:pt x="19546" y="7126"/>
                  <a:pt x="18665" y="11366"/>
                </a:cubicBezTo>
                <a:cubicBezTo>
                  <a:pt x="18632" y="11525"/>
                  <a:pt x="18787" y="11673"/>
                  <a:pt x="19015" y="11696"/>
                </a:cubicBezTo>
                <a:cubicBezTo>
                  <a:pt x="19035" y="11698"/>
                  <a:pt x="19057" y="11698"/>
                  <a:pt x="19077" y="11698"/>
                </a:cubicBezTo>
                <a:cubicBezTo>
                  <a:pt x="19280" y="11698"/>
                  <a:pt x="19456" y="11594"/>
                  <a:pt x="19486" y="11449"/>
                </a:cubicBezTo>
                <a:cubicBezTo>
                  <a:pt x="20004" y="8958"/>
                  <a:pt x="19960" y="5619"/>
                  <a:pt x="16809" y="3853"/>
                </a:cubicBezTo>
                <a:cubicBezTo>
                  <a:pt x="15181" y="2940"/>
                  <a:pt x="13123" y="2416"/>
                  <a:pt x="11050" y="2357"/>
                </a:cubicBezTo>
                <a:close/>
                <a:moveTo>
                  <a:pt x="17948" y="3011"/>
                </a:moveTo>
                <a:cubicBezTo>
                  <a:pt x="17842" y="3016"/>
                  <a:pt x="17738" y="3049"/>
                  <a:pt x="17662" y="3110"/>
                </a:cubicBezTo>
                <a:cubicBezTo>
                  <a:pt x="17512" y="3231"/>
                  <a:pt x="17531" y="3417"/>
                  <a:pt x="17705" y="3522"/>
                </a:cubicBezTo>
                <a:cubicBezTo>
                  <a:pt x="19030" y="4332"/>
                  <a:pt x="19901" y="5435"/>
                  <a:pt x="20295" y="6804"/>
                </a:cubicBezTo>
                <a:cubicBezTo>
                  <a:pt x="20335" y="6942"/>
                  <a:pt x="20508" y="7039"/>
                  <a:pt x="20702" y="7039"/>
                </a:cubicBezTo>
                <a:cubicBezTo>
                  <a:pt x="20729" y="7039"/>
                  <a:pt x="20756" y="7036"/>
                  <a:pt x="20784" y="7032"/>
                </a:cubicBezTo>
                <a:cubicBezTo>
                  <a:pt x="21009" y="7000"/>
                  <a:pt x="21154" y="6847"/>
                  <a:pt x="21109" y="6689"/>
                </a:cubicBezTo>
                <a:cubicBezTo>
                  <a:pt x="20677" y="5192"/>
                  <a:pt x="19717" y="3978"/>
                  <a:pt x="18250" y="3082"/>
                </a:cubicBezTo>
                <a:cubicBezTo>
                  <a:pt x="18164" y="3030"/>
                  <a:pt x="18054" y="3006"/>
                  <a:pt x="17948" y="3011"/>
                </a:cubicBezTo>
                <a:close/>
                <a:moveTo>
                  <a:pt x="11154" y="3788"/>
                </a:moveTo>
                <a:cubicBezTo>
                  <a:pt x="10635" y="3792"/>
                  <a:pt x="10208" y="3802"/>
                  <a:pt x="9814" y="3823"/>
                </a:cubicBezTo>
                <a:cubicBezTo>
                  <a:pt x="9585" y="3835"/>
                  <a:pt x="9412" y="3976"/>
                  <a:pt x="9430" y="4136"/>
                </a:cubicBezTo>
                <a:cubicBezTo>
                  <a:pt x="9447" y="4297"/>
                  <a:pt x="9648" y="4415"/>
                  <a:pt x="9876" y="4404"/>
                </a:cubicBezTo>
                <a:cubicBezTo>
                  <a:pt x="10252" y="4384"/>
                  <a:pt x="10661" y="4374"/>
                  <a:pt x="11161" y="4371"/>
                </a:cubicBezTo>
                <a:cubicBezTo>
                  <a:pt x="14113" y="4354"/>
                  <a:pt x="15680" y="5594"/>
                  <a:pt x="16476" y="6641"/>
                </a:cubicBezTo>
                <a:cubicBezTo>
                  <a:pt x="16846" y="7126"/>
                  <a:pt x="17053" y="7891"/>
                  <a:pt x="17079" y="8851"/>
                </a:cubicBezTo>
                <a:cubicBezTo>
                  <a:pt x="17100" y="9607"/>
                  <a:pt x="17002" y="10370"/>
                  <a:pt x="16903" y="10833"/>
                </a:cubicBezTo>
                <a:cubicBezTo>
                  <a:pt x="16869" y="10993"/>
                  <a:pt x="17026" y="11142"/>
                  <a:pt x="17253" y="11166"/>
                </a:cubicBezTo>
                <a:cubicBezTo>
                  <a:pt x="17274" y="11168"/>
                  <a:pt x="17295" y="11169"/>
                  <a:pt x="17315" y="11169"/>
                </a:cubicBezTo>
                <a:cubicBezTo>
                  <a:pt x="17517" y="11169"/>
                  <a:pt x="17693" y="11065"/>
                  <a:pt x="17724" y="10920"/>
                </a:cubicBezTo>
                <a:cubicBezTo>
                  <a:pt x="17791" y="10611"/>
                  <a:pt x="18341" y="7853"/>
                  <a:pt x="17211" y="6367"/>
                </a:cubicBezTo>
                <a:cubicBezTo>
                  <a:pt x="16476" y="5401"/>
                  <a:pt x="14723" y="3788"/>
                  <a:pt x="11226" y="3788"/>
                </a:cubicBezTo>
                <a:cubicBezTo>
                  <a:pt x="11202" y="3788"/>
                  <a:pt x="11179" y="3788"/>
                  <a:pt x="11154" y="3788"/>
                </a:cubicBezTo>
                <a:close/>
                <a:moveTo>
                  <a:pt x="7747" y="4101"/>
                </a:moveTo>
                <a:cubicBezTo>
                  <a:pt x="7693" y="4099"/>
                  <a:pt x="7638" y="4103"/>
                  <a:pt x="7584" y="4115"/>
                </a:cubicBezTo>
                <a:cubicBezTo>
                  <a:pt x="6328" y="4411"/>
                  <a:pt x="5310" y="4929"/>
                  <a:pt x="4383" y="5747"/>
                </a:cubicBezTo>
                <a:cubicBezTo>
                  <a:pt x="2175" y="7694"/>
                  <a:pt x="2672" y="10159"/>
                  <a:pt x="2988" y="11129"/>
                </a:cubicBezTo>
                <a:cubicBezTo>
                  <a:pt x="3488" y="12660"/>
                  <a:pt x="5288" y="15181"/>
                  <a:pt x="7328" y="16583"/>
                </a:cubicBezTo>
                <a:cubicBezTo>
                  <a:pt x="9933" y="18374"/>
                  <a:pt x="12638" y="19625"/>
                  <a:pt x="17375" y="19905"/>
                </a:cubicBezTo>
                <a:cubicBezTo>
                  <a:pt x="17386" y="19905"/>
                  <a:pt x="17400" y="19905"/>
                  <a:pt x="17412" y="19905"/>
                </a:cubicBezTo>
                <a:cubicBezTo>
                  <a:pt x="17625" y="19905"/>
                  <a:pt x="17805" y="19790"/>
                  <a:pt x="17824" y="19638"/>
                </a:cubicBezTo>
                <a:cubicBezTo>
                  <a:pt x="17843" y="19478"/>
                  <a:pt x="17675" y="19337"/>
                  <a:pt x="17446" y="19324"/>
                </a:cubicBezTo>
                <a:cubicBezTo>
                  <a:pt x="12958" y="19058"/>
                  <a:pt x="10388" y="17870"/>
                  <a:pt x="7911" y="16167"/>
                </a:cubicBezTo>
                <a:cubicBezTo>
                  <a:pt x="5979" y="14839"/>
                  <a:pt x="4273" y="12450"/>
                  <a:pt x="3800" y="10999"/>
                </a:cubicBezTo>
                <a:cubicBezTo>
                  <a:pt x="3510" y="10111"/>
                  <a:pt x="3049" y="7859"/>
                  <a:pt x="5033" y="6110"/>
                </a:cubicBezTo>
                <a:cubicBezTo>
                  <a:pt x="5856" y="5384"/>
                  <a:pt x="6750" y="4926"/>
                  <a:pt x="7847" y="4668"/>
                </a:cubicBezTo>
                <a:cubicBezTo>
                  <a:pt x="8064" y="4617"/>
                  <a:pt x="8183" y="4452"/>
                  <a:pt x="8110" y="4300"/>
                </a:cubicBezTo>
                <a:cubicBezTo>
                  <a:pt x="8055" y="4185"/>
                  <a:pt x="7909" y="4110"/>
                  <a:pt x="7747" y="4101"/>
                </a:cubicBezTo>
                <a:close/>
                <a:moveTo>
                  <a:pt x="10497" y="5117"/>
                </a:moveTo>
                <a:cubicBezTo>
                  <a:pt x="9985" y="5127"/>
                  <a:pt x="9469" y="5180"/>
                  <a:pt x="8963" y="5279"/>
                </a:cubicBezTo>
                <a:cubicBezTo>
                  <a:pt x="7537" y="5556"/>
                  <a:pt x="6334" y="6162"/>
                  <a:pt x="5579" y="6987"/>
                </a:cubicBezTo>
                <a:cubicBezTo>
                  <a:pt x="4716" y="7928"/>
                  <a:pt x="4459" y="9116"/>
                  <a:pt x="4837" y="10425"/>
                </a:cubicBezTo>
                <a:cubicBezTo>
                  <a:pt x="5102" y="11342"/>
                  <a:pt x="5659" y="12347"/>
                  <a:pt x="6402" y="13254"/>
                </a:cubicBezTo>
                <a:cubicBezTo>
                  <a:pt x="6479" y="13348"/>
                  <a:pt x="6618" y="13400"/>
                  <a:pt x="6762" y="13400"/>
                </a:cubicBezTo>
                <a:cubicBezTo>
                  <a:pt x="6833" y="13400"/>
                  <a:pt x="6903" y="13388"/>
                  <a:pt x="6968" y="13362"/>
                </a:cubicBezTo>
                <a:cubicBezTo>
                  <a:pt x="7167" y="13282"/>
                  <a:pt x="7236" y="13103"/>
                  <a:pt x="7122" y="12964"/>
                </a:cubicBezTo>
                <a:cubicBezTo>
                  <a:pt x="6432" y="12122"/>
                  <a:pt x="5897" y="11155"/>
                  <a:pt x="5653" y="10310"/>
                </a:cubicBezTo>
                <a:cubicBezTo>
                  <a:pt x="4890" y="7666"/>
                  <a:pt x="7078" y="6250"/>
                  <a:pt x="9184" y="5841"/>
                </a:cubicBezTo>
                <a:cubicBezTo>
                  <a:pt x="12083" y="5277"/>
                  <a:pt x="14296" y="6355"/>
                  <a:pt x="14983" y="7710"/>
                </a:cubicBezTo>
                <a:cubicBezTo>
                  <a:pt x="15376" y="8486"/>
                  <a:pt x="15321" y="9279"/>
                  <a:pt x="15206" y="9807"/>
                </a:cubicBezTo>
                <a:cubicBezTo>
                  <a:pt x="15171" y="9967"/>
                  <a:pt x="15326" y="10115"/>
                  <a:pt x="15553" y="10140"/>
                </a:cubicBezTo>
                <a:cubicBezTo>
                  <a:pt x="15780" y="10164"/>
                  <a:pt x="15993" y="10055"/>
                  <a:pt x="16027" y="9896"/>
                </a:cubicBezTo>
                <a:cubicBezTo>
                  <a:pt x="16156" y="9302"/>
                  <a:pt x="16215" y="8405"/>
                  <a:pt x="15764" y="7515"/>
                </a:cubicBezTo>
                <a:cubicBezTo>
                  <a:pt x="15274" y="6547"/>
                  <a:pt x="14301" y="5825"/>
                  <a:pt x="12950" y="5428"/>
                </a:cubicBezTo>
                <a:cubicBezTo>
                  <a:pt x="12187" y="5204"/>
                  <a:pt x="11348" y="5100"/>
                  <a:pt x="10497" y="5117"/>
                </a:cubicBezTo>
                <a:close/>
                <a:moveTo>
                  <a:pt x="10248" y="6470"/>
                </a:moveTo>
                <a:cubicBezTo>
                  <a:pt x="9713" y="6493"/>
                  <a:pt x="9194" y="6588"/>
                  <a:pt x="8722" y="6755"/>
                </a:cubicBezTo>
                <a:cubicBezTo>
                  <a:pt x="7320" y="7253"/>
                  <a:pt x="6114" y="8504"/>
                  <a:pt x="6936" y="10524"/>
                </a:cubicBezTo>
                <a:cubicBezTo>
                  <a:pt x="8635" y="14696"/>
                  <a:pt x="12975" y="16231"/>
                  <a:pt x="13159" y="16294"/>
                </a:cubicBezTo>
                <a:cubicBezTo>
                  <a:pt x="13218" y="16314"/>
                  <a:pt x="13281" y="16326"/>
                  <a:pt x="13343" y="16326"/>
                </a:cubicBezTo>
                <a:cubicBezTo>
                  <a:pt x="13496" y="16326"/>
                  <a:pt x="13642" y="16265"/>
                  <a:pt x="13715" y="16162"/>
                </a:cubicBezTo>
                <a:cubicBezTo>
                  <a:pt x="13816" y="16018"/>
                  <a:pt x="13732" y="15844"/>
                  <a:pt x="13526" y="15772"/>
                </a:cubicBezTo>
                <a:cubicBezTo>
                  <a:pt x="13516" y="15769"/>
                  <a:pt x="12465" y="15398"/>
                  <a:pt x="11231" y="14548"/>
                </a:cubicBezTo>
                <a:cubicBezTo>
                  <a:pt x="10096" y="13767"/>
                  <a:pt x="8569" y="12407"/>
                  <a:pt x="7737" y="10364"/>
                </a:cubicBezTo>
                <a:cubicBezTo>
                  <a:pt x="7157" y="8938"/>
                  <a:pt x="7664" y="7783"/>
                  <a:pt x="9097" y="7275"/>
                </a:cubicBezTo>
                <a:cubicBezTo>
                  <a:pt x="10284" y="6854"/>
                  <a:pt x="12161" y="6945"/>
                  <a:pt x="13479" y="8138"/>
                </a:cubicBezTo>
                <a:cubicBezTo>
                  <a:pt x="13620" y="8265"/>
                  <a:pt x="13880" y="8289"/>
                  <a:pt x="14062" y="8190"/>
                </a:cubicBezTo>
                <a:cubicBezTo>
                  <a:pt x="14244" y="8091"/>
                  <a:pt x="14277" y="7909"/>
                  <a:pt x="14137" y="7781"/>
                </a:cubicBezTo>
                <a:cubicBezTo>
                  <a:pt x="13443" y="7154"/>
                  <a:pt x="12536" y="6728"/>
                  <a:pt x="11514" y="6552"/>
                </a:cubicBezTo>
                <a:cubicBezTo>
                  <a:pt x="11273" y="6510"/>
                  <a:pt x="11031" y="6484"/>
                  <a:pt x="10789" y="6472"/>
                </a:cubicBezTo>
                <a:cubicBezTo>
                  <a:pt x="10608" y="6463"/>
                  <a:pt x="10427" y="6463"/>
                  <a:pt x="10248" y="6470"/>
                </a:cubicBezTo>
                <a:close/>
                <a:moveTo>
                  <a:pt x="1512" y="6625"/>
                </a:moveTo>
                <a:cubicBezTo>
                  <a:pt x="1351" y="6634"/>
                  <a:pt x="1203" y="6710"/>
                  <a:pt x="1150" y="6825"/>
                </a:cubicBezTo>
                <a:cubicBezTo>
                  <a:pt x="839" y="7491"/>
                  <a:pt x="639" y="8405"/>
                  <a:pt x="639" y="9153"/>
                </a:cubicBezTo>
                <a:cubicBezTo>
                  <a:pt x="639" y="9314"/>
                  <a:pt x="826" y="9444"/>
                  <a:pt x="1055" y="9444"/>
                </a:cubicBezTo>
                <a:cubicBezTo>
                  <a:pt x="1285" y="9444"/>
                  <a:pt x="1470" y="9314"/>
                  <a:pt x="1470" y="9153"/>
                </a:cubicBezTo>
                <a:cubicBezTo>
                  <a:pt x="1470" y="8461"/>
                  <a:pt x="1656" y="7618"/>
                  <a:pt x="1941" y="7006"/>
                </a:cubicBezTo>
                <a:cubicBezTo>
                  <a:pt x="2012" y="6853"/>
                  <a:pt x="1894" y="6687"/>
                  <a:pt x="1676" y="6637"/>
                </a:cubicBezTo>
                <a:cubicBezTo>
                  <a:pt x="1621" y="6625"/>
                  <a:pt x="1566" y="6622"/>
                  <a:pt x="1512" y="6625"/>
                </a:cubicBezTo>
                <a:close/>
                <a:moveTo>
                  <a:pt x="11102" y="7922"/>
                </a:moveTo>
                <a:cubicBezTo>
                  <a:pt x="10771" y="7915"/>
                  <a:pt x="10417" y="7967"/>
                  <a:pt x="10042" y="8101"/>
                </a:cubicBezTo>
                <a:cubicBezTo>
                  <a:pt x="8587" y="8624"/>
                  <a:pt x="8194" y="9727"/>
                  <a:pt x="8993" y="11053"/>
                </a:cubicBezTo>
                <a:cubicBezTo>
                  <a:pt x="9788" y="12373"/>
                  <a:pt x="11391" y="13857"/>
                  <a:pt x="12891" y="14663"/>
                </a:cubicBezTo>
                <a:cubicBezTo>
                  <a:pt x="15646" y="16143"/>
                  <a:pt x="19243" y="16329"/>
                  <a:pt x="19394" y="16336"/>
                </a:cubicBezTo>
                <a:cubicBezTo>
                  <a:pt x="19404" y="16336"/>
                  <a:pt x="19412" y="16336"/>
                  <a:pt x="19422" y="16336"/>
                </a:cubicBezTo>
                <a:cubicBezTo>
                  <a:pt x="19638" y="16336"/>
                  <a:pt x="19821" y="16219"/>
                  <a:pt x="19836" y="16065"/>
                </a:cubicBezTo>
                <a:cubicBezTo>
                  <a:pt x="19851" y="15904"/>
                  <a:pt x="19678" y="15764"/>
                  <a:pt x="19449" y="15753"/>
                </a:cubicBezTo>
                <a:cubicBezTo>
                  <a:pt x="19414" y="15752"/>
                  <a:pt x="15948" y="15571"/>
                  <a:pt x="13397" y="14200"/>
                </a:cubicBezTo>
                <a:cubicBezTo>
                  <a:pt x="12022" y="13462"/>
                  <a:pt x="10493" y="12042"/>
                  <a:pt x="9760" y="10825"/>
                </a:cubicBezTo>
                <a:cubicBezTo>
                  <a:pt x="9140" y="9796"/>
                  <a:pt x="9382" y="8993"/>
                  <a:pt x="10422" y="8620"/>
                </a:cubicBezTo>
                <a:cubicBezTo>
                  <a:pt x="10781" y="8491"/>
                  <a:pt x="11732" y="8149"/>
                  <a:pt x="13216" y="9844"/>
                </a:cubicBezTo>
                <a:cubicBezTo>
                  <a:pt x="13657" y="10347"/>
                  <a:pt x="14785" y="11410"/>
                  <a:pt x="15342" y="11767"/>
                </a:cubicBezTo>
                <a:cubicBezTo>
                  <a:pt x="15512" y="11876"/>
                  <a:pt x="15773" y="11867"/>
                  <a:pt x="15928" y="11748"/>
                </a:cubicBezTo>
                <a:cubicBezTo>
                  <a:pt x="16083" y="11630"/>
                  <a:pt x="16072" y="11446"/>
                  <a:pt x="15903" y="11338"/>
                </a:cubicBezTo>
                <a:cubicBezTo>
                  <a:pt x="15437" y="11038"/>
                  <a:pt x="14376" y="10055"/>
                  <a:pt x="13926" y="9540"/>
                </a:cubicBezTo>
                <a:cubicBezTo>
                  <a:pt x="13547" y="9107"/>
                  <a:pt x="12538" y="7955"/>
                  <a:pt x="11102" y="7922"/>
                </a:cubicBezTo>
                <a:close/>
                <a:moveTo>
                  <a:pt x="21077" y="8390"/>
                </a:moveTo>
                <a:cubicBezTo>
                  <a:pt x="20847" y="8397"/>
                  <a:pt x="20669" y="8534"/>
                  <a:pt x="20680" y="8694"/>
                </a:cubicBezTo>
                <a:cubicBezTo>
                  <a:pt x="20740" y="9617"/>
                  <a:pt x="20680" y="10537"/>
                  <a:pt x="20496" y="11506"/>
                </a:cubicBezTo>
                <a:cubicBezTo>
                  <a:pt x="20466" y="11666"/>
                  <a:pt x="20626" y="11812"/>
                  <a:pt x="20853" y="11833"/>
                </a:cubicBezTo>
                <a:cubicBezTo>
                  <a:pt x="20872" y="11835"/>
                  <a:pt x="20890" y="11835"/>
                  <a:pt x="20908" y="11835"/>
                </a:cubicBezTo>
                <a:cubicBezTo>
                  <a:pt x="21113" y="11835"/>
                  <a:pt x="21292" y="11730"/>
                  <a:pt x="21320" y="11583"/>
                </a:cubicBezTo>
                <a:cubicBezTo>
                  <a:pt x="21510" y="10579"/>
                  <a:pt x="21573" y="9626"/>
                  <a:pt x="21511" y="8668"/>
                </a:cubicBezTo>
                <a:cubicBezTo>
                  <a:pt x="21500" y="8508"/>
                  <a:pt x="21307" y="8385"/>
                  <a:pt x="21077" y="8390"/>
                </a:cubicBezTo>
                <a:close/>
                <a:moveTo>
                  <a:pt x="11308" y="9289"/>
                </a:moveTo>
                <a:cubicBezTo>
                  <a:pt x="11114" y="9271"/>
                  <a:pt x="10939" y="9303"/>
                  <a:pt x="10799" y="9347"/>
                </a:cubicBezTo>
                <a:cubicBezTo>
                  <a:pt x="10472" y="9448"/>
                  <a:pt x="10334" y="9609"/>
                  <a:pt x="10276" y="9727"/>
                </a:cubicBezTo>
                <a:cubicBezTo>
                  <a:pt x="10099" y="10088"/>
                  <a:pt x="10395" y="10523"/>
                  <a:pt x="10769" y="11013"/>
                </a:cubicBezTo>
                <a:cubicBezTo>
                  <a:pt x="11153" y="11514"/>
                  <a:pt x="12114" y="12574"/>
                  <a:pt x="13280" y="13371"/>
                </a:cubicBezTo>
                <a:cubicBezTo>
                  <a:pt x="13445" y="13483"/>
                  <a:pt x="13708" y="13481"/>
                  <a:pt x="13869" y="13366"/>
                </a:cubicBezTo>
                <a:cubicBezTo>
                  <a:pt x="14029" y="13250"/>
                  <a:pt x="14025" y="13066"/>
                  <a:pt x="13861" y="12953"/>
                </a:cubicBezTo>
                <a:cubicBezTo>
                  <a:pt x="12765" y="12204"/>
                  <a:pt x="11838" y="11175"/>
                  <a:pt x="11501" y="10736"/>
                </a:cubicBezTo>
                <a:cubicBezTo>
                  <a:pt x="11361" y="10553"/>
                  <a:pt x="10989" y="10066"/>
                  <a:pt x="11062" y="9917"/>
                </a:cubicBezTo>
                <a:cubicBezTo>
                  <a:pt x="11064" y="9912"/>
                  <a:pt x="11070" y="9898"/>
                  <a:pt x="11134" y="9879"/>
                </a:cubicBezTo>
                <a:cubicBezTo>
                  <a:pt x="11194" y="9860"/>
                  <a:pt x="11223" y="9852"/>
                  <a:pt x="11338" y="9934"/>
                </a:cubicBezTo>
                <a:cubicBezTo>
                  <a:pt x="11513" y="10060"/>
                  <a:pt x="11726" y="10312"/>
                  <a:pt x="11975" y="10604"/>
                </a:cubicBezTo>
                <a:cubicBezTo>
                  <a:pt x="12508" y="11228"/>
                  <a:pt x="13501" y="12390"/>
                  <a:pt x="15439" y="13160"/>
                </a:cubicBezTo>
                <a:cubicBezTo>
                  <a:pt x="17682" y="14052"/>
                  <a:pt x="20201" y="14171"/>
                  <a:pt x="20307" y="14176"/>
                </a:cubicBezTo>
                <a:cubicBezTo>
                  <a:pt x="20316" y="14176"/>
                  <a:pt x="20326" y="14176"/>
                  <a:pt x="20335" y="14176"/>
                </a:cubicBezTo>
                <a:cubicBezTo>
                  <a:pt x="20552" y="14176"/>
                  <a:pt x="20735" y="14057"/>
                  <a:pt x="20749" y="13903"/>
                </a:cubicBezTo>
                <a:cubicBezTo>
                  <a:pt x="20763" y="13742"/>
                  <a:pt x="20588" y="13604"/>
                  <a:pt x="20359" y="13593"/>
                </a:cubicBezTo>
                <a:cubicBezTo>
                  <a:pt x="20335" y="13592"/>
                  <a:pt x="17920" y="13476"/>
                  <a:pt x="15849" y="12653"/>
                </a:cubicBezTo>
                <a:cubicBezTo>
                  <a:pt x="14101" y="11958"/>
                  <a:pt x="13183" y="10883"/>
                  <a:pt x="12690" y="10305"/>
                </a:cubicBezTo>
                <a:cubicBezTo>
                  <a:pt x="12403" y="9968"/>
                  <a:pt x="12175" y="9700"/>
                  <a:pt x="11931" y="9526"/>
                </a:cubicBezTo>
                <a:cubicBezTo>
                  <a:pt x="11717" y="9373"/>
                  <a:pt x="11502" y="9307"/>
                  <a:pt x="11308" y="9289"/>
                </a:cubicBezTo>
                <a:close/>
                <a:moveTo>
                  <a:pt x="1214" y="10075"/>
                </a:moveTo>
                <a:cubicBezTo>
                  <a:pt x="985" y="10089"/>
                  <a:pt x="817" y="10231"/>
                  <a:pt x="837" y="10392"/>
                </a:cubicBezTo>
                <a:cubicBezTo>
                  <a:pt x="997" y="11678"/>
                  <a:pt x="2204" y="14433"/>
                  <a:pt x="3968" y="16049"/>
                </a:cubicBezTo>
                <a:cubicBezTo>
                  <a:pt x="4762" y="16776"/>
                  <a:pt x="5614" y="17435"/>
                  <a:pt x="6499" y="18009"/>
                </a:cubicBezTo>
                <a:cubicBezTo>
                  <a:pt x="6579" y="18061"/>
                  <a:pt x="6681" y="18087"/>
                  <a:pt x="6782" y="18087"/>
                </a:cubicBezTo>
                <a:cubicBezTo>
                  <a:pt x="6894" y="18087"/>
                  <a:pt x="7005" y="18055"/>
                  <a:pt x="7087" y="17993"/>
                </a:cubicBezTo>
                <a:cubicBezTo>
                  <a:pt x="7243" y="17875"/>
                  <a:pt x="7231" y="17690"/>
                  <a:pt x="7062" y="17581"/>
                </a:cubicBezTo>
                <a:cubicBezTo>
                  <a:pt x="6212" y="17030"/>
                  <a:pt x="5393" y="16395"/>
                  <a:pt x="4628" y="15694"/>
                </a:cubicBezTo>
                <a:cubicBezTo>
                  <a:pt x="2959" y="14165"/>
                  <a:pt x="1815" y="11559"/>
                  <a:pt x="1663" y="10341"/>
                </a:cubicBezTo>
                <a:cubicBezTo>
                  <a:pt x="1643" y="10181"/>
                  <a:pt x="1443" y="10061"/>
                  <a:pt x="1214" y="10075"/>
                </a:cubicBezTo>
                <a:close/>
                <a:moveTo>
                  <a:pt x="17037" y="11823"/>
                </a:moveTo>
                <a:cubicBezTo>
                  <a:pt x="16875" y="11823"/>
                  <a:pt x="16720" y="11889"/>
                  <a:pt x="16652" y="12000"/>
                </a:cubicBezTo>
                <a:cubicBezTo>
                  <a:pt x="16563" y="12148"/>
                  <a:pt x="16662" y="12320"/>
                  <a:pt x="16873" y="12383"/>
                </a:cubicBezTo>
                <a:cubicBezTo>
                  <a:pt x="18934" y="12996"/>
                  <a:pt x="20622" y="13006"/>
                  <a:pt x="20707" y="13006"/>
                </a:cubicBezTo>
                <a:cubicBezTo>
                  <a:pt x="20936" y="13005"/>
                  <a:pt x="21122" y="12874"/>
                  <a:pt x="21121" y="12713"/>
                </a:cubicBezTo>
                <a:cubicBezTo>
                  <a:pt x="21121" y="12553"/>
                  <a:pt x="20937" y="12423"/>
                  <a:pt x="20707" y="12423"/>
                </a:cubicBezTo>
                <a:cubicBezTo>
                  <a:pt x="20687" y="12423"/>
                  <a:pt x="19112" y="12417"/>
                  <a:pt x="17198" y="11847"/>
                </a:cubicBezTo>
                <a:cubicBezTo>
                  <a:pt x="17146" y="11832"/>
                  <a:pt x="17091" y="11823"/>
                  <a:pt x="17037" y="11823"/>
                </a:cubicBezTo>
                <a:close/>
                <a:moveTo>
                  <a:pt x="361" y="12860"/>
                </a:moveTo>
                <a:cubicBezTo>
                  <a:pt x="133" y="12881"/>
                  <a:pt x="-27" y="13027"/>
                  <a:pt x="3" y="13186"/>
                </a:cubicBezTo>
                <a:cubicBezTo>
                  <a:pt x="130" y="13851"/>
                  <a:pt x="640" y="14606"/>
                  <a:pt x="976" y="15105"/>
                </a:cubicBezTo>
                <a:cubicBezTo>
                  <a:pt x="1063" y="15235"/>
                  <a:pt x="1138" y="15347"/>
                  <a:pt x="1189" y="15432"/>
                </a:cubicBezTo>
                <a:cubicBezTo>
                  <a:pt x="1257" y="15543"/>
                  <a:pt x="1410" y="15609"/>
                  <a:pt x="1571" y="15609"/>
                </a:cubicBezTo>
                <a:cubicBezTo>
                  <a:pt x="1626" y="15609"/>
                  <a:pt x="1682" y="15602"/>
                  <a:pt x="1735" y="15586"/>
                </a:cubicBezTo>
                <a:cubicBezTo>
                  <a:pt x="1947" y="15523"/>
                  <a:pt x="2043" y="15352"/>
                  <a:pt x="1954" y="15204"/>
                </a:cubicBezTo>
                <a:cubicBezTo>
                  <a:pt x="1896" y="15108"/>
                  <a:pt x="1819" y="14991"/>
                  <a:pt x="1728" y="14856"/>
                </a:cubicBezTo>
                <a:cubicBezTo>
                  <a:pt x="1414" y="14390"/>
                  <a:pt x="939" y="13685"/>
                  <a:pt x="830" y="13110"/>
                </a:cubicBezTo>
                <a:cubicBezTo>
                  <a:pt x="799" y="12950"/>
                  <a:pt x="588" y="12838"/>
                  <a:pt x="361" y="12860"/>
                </a:cubicBezTo>
                <a:close/>
                <a:moveTo>
                  <a:pt x="15129" y="13701"/>
                </a:moveTo>
                <a:cubicBezTo>
                  <a:pt x="14967" y="13694"/>
                  <a:pt x="14807" y="13753"/>
                  <a:pt x="14730" y="13861"/>
                </a:cubicBezTo>
                <a:cubicBezTo>
                  <a:pt x="14627" y="14005"/>
                  <a:pt x="14711" y="14180"/>
                  <a:pt x="14916" y="14253"/>
                </a:cubicBezTo>
                <a:cubicBezTo>
                  <a:pt x="17269" y="15080"/>
                  <a:pt x="19720" y="15239"/>
                  <a:pt x="19824" y="15246"/>
                </a:cubicBezTo>
                <a:cubicBezTo>
                  <a:pt x="19836" y="15246"/>
                  <a:pt x="19849" y="15247"/>
                  <a:pt x="19861" y="15247"/>
                </a:cubicBezTo>
                <a:cubicBezTo>
                  <a:pt x="20074" y="15247"/>
                  <a:pt x="20254" y="15133"/>
                  <a:pt x="20273" y="14981"/>
                </a:cubicBezTo>
                <a:cubicBezTo>
                  <a:pt x="20293" y="14821"/>
                  <a:pt x="20124" y="14679"/>
                  <a:pt x="19895" y="14665"/>
                </a:cubicBezTo>
                <a:cubicBezTo>
                  <a:pt x="19872" y="14663"/>
                  <a:pt x="17494" y="14508"/>
                  <a:pt x="15288" y="13733"/>
                </a:cubicBezTo>
                <a:cubicBezTo>
                  <a:pt x="15236" y="13714"/>
                  <a:pt x="15183" y="13704"/>
                  <a:pt x="15129" y="13701"/>
                </a:cubicBezTo>
                <a:close/>
                <a:moveTo>
                  <a:pt x="7941" y="14159"/>
                </a:moveTo>
                <a:cubicBezTo>
                  <a:pt x="7888" y="14166"/>
                  <a:pt x="7837" y="14180"/>
                  <a:pt x="7789" y="14202"/>
                </a:cubicBezTo>
                <a:cubicBezTo>
                  <a:pt x="7599" y="14292"/>
                  <a:pt x="7547" y="14474"/>
                  <a:pt x="7675" y="14607"/>
                </a:cubicBezTo>
                <a:cubicBezTo>
                  <a:pt x="8981" y="15969"/>
                  <a:pt x="10833" y="17022"/>
                  <a:pt x="13179" y="17738"/>
                </a:cubicBezTo>
                <a:cubicBezTo>
                  <a:pt x="15328" y="18393"/>
                  <a:pt x="17275" y="18577"/>
                  <a:pt x="18243" y="18628"/>
                </a:cubicBezTo>
                <a:cubicBezTo>
                  <a:pt x="18254" y="18629"/>
                  <a:pt x="18262" y="18628"/>
                  <a:pt x="18273" y="18628"/>
                </a:cubicBezTo>
                <a:cubicBezTo>
                  <a:pt x="18488" y="18628"/>
                  <a:pt x="18671" y="18512"/>
                  <a:pt x="18687" y="18359"/>
                </a:cubicBezTo>
                <a:cubicBezTo>
                  <a:pt x="18704" y="18198"/>
                  <a:pt x="18534" y="18058"/>
                  <a:pt x="18305" y="18045"/>
                </a:cubicBezTo>
                <a:cubicBezTo>
                  <a:pt x="17568" y="18007"/>
                  <a:pt x="15624" y="17848"/>
                  <a:pt x="13511" y="17204"/>
                </a:cubicBezTo>
                <a:cubicBezTo>
                  <a:pt x="11313" y="16533"/>
                  <a:pt x="9581" y="15550"/>
                  <a:pt x="8365" y="14282"/>
                </a:cubicBezTo>
                <a:cubicBezTo>
                  <a:pt x="8269" y="14182"/>
                  <a:pt x="8100" y="14137"/>
                  <a:pt x="7941" y="14159"/>
                </a:cubicBezTo>
                <a:close/>
                <a:moveTo>
                  <a:pt x="2435" y="16226"/>
                </a:moveTo>
                <a:cubicBezTo>
                  <a:pt x="2329" y="16217"/>
                  <a:pt x="2218" y="16236"/>
                  <a:pt x="2127" y="16286"/>
                </a:cubicBezTo>
                <a:cubicBezTo>
                  <a:pt x="1946" y="16384"/>
                  <a:pt x="1915" y="16567"/>
                  <a:pt x="2055" y="16694"/>
                </a:cubicBezTo>
                <a:cubicBezTo>
                  <a:pt x="4640" y="19029"/>
                  <a:pt x="6844" y="20424"/>
                  <a:pt x="11722" y="21572"/>
                </a:cubicBezTo>
                <a:cubicBezTo>
                  <a:pt x="11766" y="21583"/>
                  <a:pt x="11810" y="21588"/>
                  <a:pt x="11854" y="21588"/>
                </a:cubicBezTo>
                <a:cubicBezTo>
                  <a:pt x="12027" y="21588"/>
                  <a:pt x="12190" y="21512"/>
                  <a:pt x="12248" y="21390"/>
                </a:cubicBezTo>
                <a:cubicBezTo>
                  <a:pt x="12321" y="21237"/>
                  <a:pt x="12205" y="21072"/>
                  <a:pt x="11988" y="21021"/>
                </a:cubicBezTo>
                <a:cubicBezTo>
                  <a:pt x="7283" y="19913"/>
                  <a:pt x="5249" y="18627"/>
                  <a:pt x="2713" y="16336"/>
                </a:cubicBezTo>
                <a:cubicBezTo>
                  <a:pt x="2642" y="16272"/>
                  <a:pt x="2541" y="16236"/>
                  <a:pt x="2435" y="16226"/>
                </a:cubicBezTo>
                <a:close/>
                <a:moveTo>
                  <a:pt x="15586" y="16372"/>
                </a:moveTo>
                <a:cubicBezTo>
                  <a:pt x="15424" y="16378"/>
                  <a:pt x="15275" y="16450"/>
                  <a:pt x="15216" y="16564"/>
                </a:cubicBezTo>
                <a:cubicBezTo>
                  <a:pt x="15137" y="16715"/>
                  <a:pt x="15246" y="16882"/>
                  <a:pt x="15461" y="16938"/>
                </a:cubicBezTo>
                <a:cubicBezTo>
                  <a:pt x="17305" y="17412"/>
                  <a:pt x="18763" y="17461"/>
                  <a:pt x="18824" y="17463"/>
                </a:cubicBezTo>
                <a:cubicBezTo>
                  <a:pt x="18830" y="17463"/>
                  <a:pt x="18837" y="17463"/>
                  <a:pt x="18843" y="17463"/>
                </a:cubicBezTo>
                <a:cubicBezTo>
                  <a:pt x="19065" y="17463"/>
                  <a:pt x="19248" y="17341"/>
                  <a:pt x="19258" y="17185"/>
                </a:cubicBezTo>
                <a:cubicBezTo>
                  <a:pt x="19268" y="17024"/>
                  <a:pt x="19090" y="16889"/>
                  <a:pt x="18861" y="16882"/>
                </a:cubicBezTo>
                <a:cubicBezTo>
                  <a:pt x="18847" y="16882"/>
                  <a:pt x="17473" y="16833"/>
                  <a:pt x="15749" y="16390"/>
                </a:cubicBezTo>
                <a:cubicBezTo>
                  <a:pt x="15695" y="16376"/>
                  <a:pt x="15639" y="16371"/>
                  <a:pt x="15586" y="16372"/>
                </a:cubicBezTo>
                <a:close/>
                <a:moveTo>
                  <a:pt x="3038" y="18536"/>
                </a:moveTo>
                <a:cubicBezTo>
                  <a:pt x="2932" y="18530"/>
                  <a:pt x="2822" y="18553"/>
                  <a:pt x="2735" y="18605"/>
                </a:cubicBezTo>
                <a:cubicBezTo>
                  <a:pt x="2561" y="18710"/>
                  <a:pt x="2539" y="18894"/>
                  <a:pt x="2688" y="19016"/>
                </a:cubicBezTo>
                <a:cubicBezTo>
                  <a:pt x="3629" y="19787"/>
                  <a:pt x="4952" y="20590"/>
                  <a:pt x="6224" y="21164"/>
                </a:cubicBezTo>
                <a:cubicBezTo>
                  <a:pt x="6293" y="21195"/>
                  <a:pt x="6370" y="21209"/>
                  <a:pt x="6447" y="21209"/>
                </a:cubicBezTo>
                <a:cubicBezTo>
                  <a:pt x="6584" y="21209"/>
                  <a:pt x="6718" y="21162"/>
                  <a:pt x="6797" y="21075"/>
                </a:cubicBezTo>
                <a:cubicBezTo>
                  <a:pt x="6921" y="20940"/>
                  <a:pt x="6866" y="20760"/>
                  <a:pt x="6673" y="20673"/>
                </a:cubicBezTo>
                <a:cubicBezTo>
                  <a:pt x="5741" y="20253"/>
                  <a:pt x="4370" y="19497"/>
                  <a:pt x="3321" y="18637"/>
                </a:cubicBezTo>
                <a:cubicBezTo>
                  <a:pt x="3246" y="18576"/>
                  <a:pt x="3144" y="18542"/>
                  <a:pt x="3038" y="18536"/>
                </a:cubicBezTo>
                <a:close/>
                <a:moveTo>
                  <a:pt x="8531" y="18541"/>
                </a:moveTo>
                <a:cubicBezTo>
                  <a:pt x="8427" y="18554"/>
                  <a:pt x="8329" y="18595"/>
                  <a:pt x="8263" y="18661"/>
                </a:cubicBezTo>
                <a:cubicBezTo>
                  <a:pt x="8132" y="18793"/>
                  <a:pt x="8179" y="18974"/>
                  <a:pt x="8368" y="19066"/>
                </a:cubicBezTo>
                <a:cubicBezTo>
                  <a:pt x="11665" y="20673"/>
                  <a:pt x="15613" y="21036"/>
                  <a:pt x="15779" y="21051"/>
                </a:cubicBezTo>
                <a:cubicBezTo>
                  <a:pt x="15797" y="21052"/>
                  <a:pt x="15814" y="21052"/>
                  <a:pt x="15831" y="21052"/>
                </a:cubicBezTo>
                <a:cubicBezTo>
                  <a:pt x="16038" y="21052"/>
                  <a:pt x="16217" y="20946"/>
                  <a:pt x="16243" y="20798"/>
                </a:cubicBezTo>
                <a:cubicBezTo>
                  <a:pt x="16272" y="20639"/>
                  <a:pt x="16111" y="20492"/>
                  <a:pt x="15883" y="20472"/>
                </a:cubicBezTo>
                <a:cubicBezTo>
                  <a:pt x="15845" y="20468"/>
                  <a:pt x="11972" y="20114"/>
                  <a:pt x="8842" y="18588"/>
                </a:cubicBezTo>
                <a:cubicBezTo>
                  <a:pt x="8747" y="18542"/>
                  <a:pt x="8636" y="18528"/>
                  <a:pt x="8531" y="18541"/>
                </a:cubicBezTo>
                <a:close/>
              </a:path>
            </a:pathLst>
          </a:custGeom>
          <a:solidFill>
            <a:srgbClr val="6C6C6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3" name="Glühbirne"/>
          <p:cNvSpPr/>
          <p:nvPr/>
        </p:nvSpPr>
        <p:spPr>
          <a:xfrm>
            <a:off x="23124064" y="11246501"/>
            <a:ext cx="391673" cy="679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4" name="Puzzleteil"/>
          <p:cNvSpPr/>
          <p:nvPr/>
        </p:nvSpPr>
        <p:spPr>
          <a:xfrm>
            <a:off x="22897117" y="12413800"/>
            <a:ext cx="452291" cy="4539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59" y="0"/>
                </a:moveTo>
                <a:cubicBezTo>
                  <a:pt x="251" y="0"/>
                  <a:pt x="0" y="250"/>
                  <a:pt x="0" y="557"/>
                </a:cubicBezTo>
                <a:lnTo>
                  <a:pt x="0" y="15411"/>
                </a:lnTo>
                <a:cubicBezTo>
                  <a:pt x="0" y="15717"/>
                  <a:pt x="251" y="15967"/>
                  <a:pt x="559" y="15967"/>
                </a:cubicBezTo>
                <a:lnTo>
                  <a:pt x="5699" y="15967"/>
                </a:lnTo>
                <a:cubicBezTo>
                  <a:pt x="6442" y="16247"/>
                  <a:pt x="6547" y="16971"/>
                  <a:pt x="6548" y="16971"/>
                </a:cubicBezTo>
                <a:cubicBezTo>
                  <a:pt x="6592" y="17343"/>
                  <a:pt x="6223" y="17890"/>
                  <a:pt x="6075" y="18092"/>
                </a:cubicBezTo>
                <a:cubicBezTo>
                  <a:pt x="5749" y="18463"/>
                  <a:pt x="5552" y="18940"/>
                  <a:pt x="5552" y="19460"/>
                </a:cubicBezTo>
                <a:cubicBezTo>
                  <a:pt x="5552" y="20642"/>
                  <a:pt x="6569" y="21600"/>
                  <a:pt x="7823" y="21600"/>
                </a:cubicBezTo>
                <a:cubicBezTo>
                  <a:pt x="9077" y="21600"/>
                  <a:pt x="10095" y="20642"/>
                  <a:pt x="10095" y="19460"/>
                </a:cubicBezTo>
                <a:cubicBezTo>
                  <a:pt x="10095" y="18976"/>
                  <a:pt x="9923" y="18530"/>
                  <a:pt x="9636" y="18172"/>
                </a:cubicBezTo>
                <a:lnTo>
                  <a:pt x="9634" y="18170"/>
                </a:lnTo>
                <a:cubicBezTo>
                  <a:pt x="9604" y="18133"/>
                  <a:pt x="9050" y="17422"/>
                  <a:pt x="9104" y="16971"/>
                </a:cubicBezTo>
                <a:cubicBezTo>
                  <a:pt x="9104" y="16971"/>
                  <a:pt x="9211" y="16247"/>
                  <a:pt x="9955" y="15967"/>
                </a:cubicBezTo>
                <a:lnTo>
                  <a:pt x="15373" y="15967"/>
                </a:lnTo>
                <a:cubicBezTo>
                  <a:pt x="15681" y="15967"/>
                  <a:pt x="15932" y="15717"/>
                  <a:pt x="15932" y="15411"/>
                </a:cubicBezTo>
                <a:lnTo>
                  <a:pt x="15932" y="9979"/>
                </a:lnTo>
                <a:cubicBezTo>
                  <a:pt x="16201" y="9201"/>
                  <a:pt x="16953" y="9092"/>
                  <a:pt x="16953" y="9092"/>
                </a:cubicBezTo>
                <a:cubicBezTo>
                  <a:pt x="17326" y="9047"/>
                  <a:pt x="17877" y="9415"/>
                  <a:pt x="18080" y="9562"/>
                </a:cubicBezTo>
                <a:cubicBezTo>
                  <a:pt x="18452" y="9888"/>
                  <a:pt x="18930" y="10084"/>
                  <a:pt x="19452" y="10084"/>
                </a:cubicBezTo>
                <a:cubicBezTo>
                  <a:pt x="20639" y="10084"/>
                  <a:pt x="21600" y="9070"/>
                  <a:pt x="21600" y="7820"/>
                </a:cubicBezTo>
                <a:cubicBezTo>
                  <a:pt x="21600" y="6571"/>
                  <a:pt x="20639" y="5559"/>
                  <a:pt x="19452" y="5559"/>
                </a:cubicBezTo>
                <a:cubicBezTo>
                  <a:pt x="18965" y="5559"/>
                  <a:pt x="18518" y="5731"/>
                  <a:pt x="18157" y="6018"/>
                </a:cubicBezTo>
                <a:lnTo>
                  <a:pt x="18157" y="6015"/>
                </a:lnTo>
                <a:cubicBezTo>
                  <a:pt x="18125" y="6041"/>
                  <a:pt x="17407" y="6598"/>
                  <a:pt x="16953" y="6544"/>
                </a:cubicBezTo>
                <a:cubicBezTo>
                  <a:pt x="16953" y="6544"/>
                  <a:pt x="16201" y="6436"/>
                  <a:pt x="15932" y="5658"/>
                </a:cubicBezTo>
                <a:lnTo>
                  <a:pt x="15932" y="5036"/>
                </a:lnTo>
                <a:lnTo>
                  <a:pt x="15932" y="557"/>
                </a:lnTo>
                <a:cubicBezTo>
                  <a:pt x="15932" y="250"/>
                  <a:pt x="15681" y="0"/>
                  <a:pt x="15373" y="0"/>
                </a:cubicBezTo>
                <a:lnTo>
                  <a:pt x="9592" y="0"/>
                </a:lnTo>
                <a:cubicBezTo>
                  <a:pt x="9174" y="329"/>
                  <a:pt x="9104" y="800"/>
                  <a:pt x="9104" y="800"/>
                </a:cubicBezTo>
                <a:cubicBezTo>
                  <a:pt x="9050" y="1253"/>
                  <a:pt x="9609" y="1969"/>
                  <a:pt x="9636" y="2001"/>
                </a:cubicBezTo>
                <a:lnTo>
                  <a:pt x="9634" y="2001"/>
                </a:lnTo>
                <a:cubicBezTo>
                  <a:pt x="9922" y="2360"/>
                  <a:pt x="10095" y="2804"/>
                  <a:pt x="10095" y="3289"/>
                </a:cubicBezTo>
                <a:cubicBezTo>
                  <a:pt x="10095" y="4471"/>
                  <a:pt x="9077" y="5431"/>
                  <a:pt x="7823" y="5431"/>
                </a:cubicBezTo>
                <a:cubicBezTo>
                  <a:pt x="6569" y="5431"/>
                  <a:pt x="5552" y="4471"/>
                  <a:pt x="5552" y="3289"/>
                </a:cubicBezTo>
                <a:cubicBezTo>
                  <a:pt x="5552" y="2769"/>
                  <a:pt x="5749" y="2294"/>
                  <a:pt x="6075" y="1924"/>
                </a:cubicBezTo>
                <a:cubicBezTo>
                  <a:pt x="6223" y="1721"/>
                  <a:pt x="6592" y="1172"/>
                  <a:pt x="6548" y="800"/>
                </a:cubicBezTo>
                <a:cubicBezTo>
                  <a:pt x="6548" y="800"/>
                  <a:pt x="6479" y="329"/>
                  <a:pt x="6062" y="0"/>
                </a:cubicBezTo>
                <a:lnTo>
                  <a:pt x="559" y="0"/>
                </a:lnTo>
                <a:close/>
              </a:path>
            </a:pathLst>
          </a:custGeom>
          <a:solidFill>
            <a:srgbClr val="6C6C6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5" name="Puzzleteil"/>
          <p:cNvSpPr/>
          <p:nvPr/>
        </p:nvSpPr>
        <p:spPr>
          <a:xfrm>
            <a:off x="23165840" y="12784039"/>
            <a:ext cx="566707" cy="332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70" y="0"/>
                </a:moveTo>
                <a:cubicBezTo>
                  <a:pt x="4727" y="0"/>
                  <a:pt x="4529" y="339"/>
                  <a:pt x="4529" y="754"/>
                </a:cubicBezTo>
                <a:lnTo>
                  <a:pt x="4529" y="7491"/>
                </a:lnTo>
                <a:cubicBezTo>
                  <a:pt x="4382" y="8825"/>
                  <a:pt x="3672" y="8999"/>
                  <a:pt x="3672" y="8999"/>
                </a:cubicBezTo>
                <a:cubicBezTo>
                  <a:pt x="3377" y="9059"/>
                  <a:pt x="2943" y="8562"/>
                  <a:pt x="2783" y="8363"/>
                </a:cubicBezTo>
                <a:cubicBezTo>
                  <a:pt x="2489" y="7923"/>
                  <a:pt x="2110" y="7658"/>
                  <a:pt x="1698" y="7658"/>
                </a:cubicBezTo>
                <a:cubicBezTo>
                  <a:pt x="760" y="7658"/>
                  <a:pt x="0" y="9026"/>
                  <a:pt x="0" y="10717"/>
                </a:cubicBezTo>
                <a:cubicBezTo>
                  <a:pt x="0" y="12407"/>
                  <a:pt x="760" y="13778"/>
                  <a:pt x="1698" y="13778"/>
                </a:cubicBezTo>
                <a:cubicBezTo>
                  <a:pt x="2082" y="13778"/>
                  <a:pt x="2436" y="13545"/>
                  <a:pt x="2720" y="13157"/>
                </a:cubicBezTo>
                <a:lnTo>
                  <a:pt x="2720" y="13160"/>
                </a:lnTo>
                <a:cubicBezTo>
                  <a:pt x="2746" y="13124"/>
                  <a:pt x="3313" y="12370"/>
                  <a:pt x="3672" y="12443"/>
                </a:cubicBezTo>
                <a:cubicBezTo>
                  <a:pt x="3672" y="12443"/>
                  <a:pt x="4382" y="12617"/>
                  <a:pt x="4529" y="13951"/>
                </a:cubicBezTo>
                <a:lnTo>
                  <a:pt x="4529" y="20846"/>
                </a:lnTo>
                <a:cubicBezTo>
                  <a:pt x="4529" y="21260"/>
                  <a:pt x="4727" y="21600"/>
                  <a:pt x="4970" y="21600"/>
                </a:cubicBezTo>
                <a:lnTo>
                  <a:pt x="9322" y="21600"/>
                </a:lnTo>
                <a:cubicBezTo>
                  <a:pt x="9749" y="21162"/>
                  <a:pt x="9815" y="20388"/>
                  <a:pt x="9815" y="20388"/>
                </a:cubicBezTo>
                <a:cubicBezTo>
                  <a:pt x="9857" y="19778"/>
                  <a:pt x="9419" y="18814"/>
                  <a:pt x="9396" y="18765"/>
                </a:cubicBezTo>
                <a:lnTo>
                  <a:pt x="9394" y="18763"/>
                </a:lnTo>
                <a:cubicBezTo>
                  <a:pt x="9168" y="18278"/>
                  <a:pt x="9032" y="17676"/>
                  <a:pt x="9032" y="17022"/>
                </a:cubicBezTo>
                <a:cubicBezTo>
                  <a:pt x="9032" y="15422"/>
                  <a:pt x="9836" y="14124"/>
                  <a:pt x="10827" y="14124"/>
                </a:cubicBezTo>
                <a:cubicBezTo>
                  <a:pt x="11818" y="14124"/>
                  <a:pt x="12621" y="15422"/>
                  <a:pt x="12621" y="17022"/>
                </a:cubicBezTo>
                <a:cubicBezTo>
                  <a:pt x="12621" y="17724"/>
                  <a:pt x="12467" y="18368"/>
                  <a:pt x="12209" y="18869"/>
                </a:cubicBezTo>
                <a:cubicBezTo>
                  <a:pt x="12092" y="19143"/>
                  <a:pt x="11799" y="19886"/>
                  <a:pt x="11834" y="20388"/>
                </a:cubicBezTo>
                <a:cubicBezTo>
                  <a:pt x="11834" y="20388"/>
                  <a:pt x="11900" y="21162"/>
                  <a:pt x="12327" y="21600"/>
                </a:cubicBezTo>
                <a:lnTo>
                  <a:pt x="16679" y="21600"/>
                </a:lnTo>
                <a:cubicBezTo>
                  <a:pt x="16922" y="21600"/>
                  <a:pt x="17120" y="21261"/>
                  <a:pt x="17120" y="20846"/>
                </a:cubicBezTo>
                <a:lnTo>
                  <a:pt x="17120" y="13499"/>
                </a:lnTo>
                <a:cubicBezTo>
                  <a:pt x="17332" y="12447"/>
                  <a:pt x="17928" y="12299"/>
                  <a:pt x="17928" y="12299"/>
                </a:cubicBezTo>
                <a:cubicBezTo>
                  <a:pt x="18223" y="12239"/>
                  <a:pt x="18657" y="12736"/>
                  <a:pt x="18817" y="12935"/>
                </a:cubicBezTo>
                <a:cubicBezTo>
                  <a:pt x="19111" y="13375"/>
                  <a:pt x="19490" y="13640"/>
                  <a:pt x="19902" y="13640"/>
                </a:cubicBezTo>
                <a:cubicBezTo>
                  <a:pt x="20840" y="13640"/>
                  <a:pt x="21600" y="12272"/>
                  <a:pt x="21600" y="10581"/>
                </a:cubicBezTo>
                <a:cubicBezTo>
                  <a:pt x="21600" y="8891"/>
                  <a:pt x="20840" y="7519"/>
                  <a:pt x="19902" y="7519"/>
                </a:cubicBezTo>
                <a:cubicBezTo>
                  <a:pt x="19518" y="7519"/>
                  <a:pt x="19164" y="7753"/>
                  <a:pt x="18880" y="8141"/>
                </a:cubicBezTo>
                <a:lnTo>
                  <a:pt x="18880" y="8138"/>
                </a:lnTo>
                <a:cubicBezTo>
                  <a:pt x="18854" y="8174"/>
                  <a:pt x="18287" y="8928"/>
                  <a:pt x="17928" y="8855"/>
                </a:cubicBezTo>
                <a:cubicBezTo>
                  <a:pt x="17928" y="8855"/>
                  <a:pt x="17332" y="8707"/>
                  <a:pt x="17120" y="7655"/>
                </a:cubicBezTo>
                <a:lnTo>
                  <a:pt x="17120" y="6814"/>
                </a:lnTo>
                <a:lnTo>
                  <a:pt x="17120" y="754"/>
                </a:lnTo>
                <a:cubicBezTo>
                  <a:pt x="17120" y="340"/>
                  <a:pt x="16921" y="0"/>
                  <a:pt x="16678" y="0"/>
                </a:cubicBezTo>
                <a:lnTo>
                  <a:pt x="12110" y="0"/>
                </a:lnTo>
                <a:cubicBezTo>
                  <a:pt x="11780" y="445"/>
                  <a:pt x="11725" y="1085"/>
                  <a:pt x="11725" y="1085"/>
                </a:cubicBezTo>
                <a:cubicBezTo>
                  <a:pt x="11682" y="1697"/>
                  <a:pt x="12124" y="2664"/>
                  <a:pt x="12145" y="2708"/>
                </a:cubicBezTo>
                <a:lnTo>
                  <a:pt x="12142" y="2708"/>
                </a:lnTo>
                <a:cubicBezTo>
                  <a:pt x="12369" y="3193"/>
                  <a:pt x="12506" y="3796"/>
                  <a:pt x="12506" y="4452"/>
                </a:cubicBezTo>
                <a:cubicBezTo>
                  <a:pt x="12506" y="6051"/>
                  <a:pt x="11704" y="7347"/>
                  <a:pt x="10712" y="7347"/>
                </a:cubicBezTo>
                <a:cubicBezTo>
                  <a:pt x="9721" y="7347"/>
                  <a:pt x="8917" y="6051"/>
                  <a:pt x="8917" y="4452"/>
                </a:cubicBezTo>
                <a:cubicBezTo>
                  <a:pt x="8917" y="3749"/>
                  <a:pt x="9072" y="3103"/>
                  <a:pt x="9330" y="2601"/>
                </a:cubicBezTo>
                <a:cubicBezTo>
                  <a:pt x="9447" y="2328"/>
                  <a:pt x="9738" y="1588"/>
                  <a:pt x="9703" y="1085"/>
                </a:cubicBezTo>
                <a:cubicBezTo>
                  <a:pt x="9703" y="1085"/>
                  <a:pt x="9648" y="445"/>
                  <a:pt x="9318" y="0"/>
                </a:cubicBezTo>
                <a:lnTo>
                  <a:pt x="4970" y="0"/>
                </a:lnTo>
                <a:close/>
              </a:path>
            </a:pathLst>
          </a:custGeom>
          <a:solidFill>
            <a:srgbClr val="6C6C6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6" name="[ Titel ]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[ Titel ]</a:t>
            </a:r>
          </a:p>
        </p:txBody>
      </p:sp>
      <p:sp>
        <p:nvSpPr>
          <p:cNvPr id="227" name="[ text ]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7511710"/>
          </a:xfrm>
          <a:prstGeom prst="rect">
            <a:avLst/>
          </a:prstGeom>
        </p:spPr>
        <p:txBody>
          <a:bodyPr/>
          <a:lstStyle/>
          <a:p>
            <a:r>
              <a:t>[ text ]</a:t>
            </a:r>
          </a:p>
        </p:txBody>
      </p:sp>
      <p:sp>
        <p:nvSpPr>
          <p:cNvPr id="228" name="[ Untertitel ]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5500" b="1"/>
            </a:lvl1pPr>
          </a:lstStyle>
          <a:p>
            <a:r>
              <a:t>[ Untertitel ]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grpSp>
        <p:nvGrpSpPr>
          <p:cNvPr id="234" name="Gruppieren"/>
          <p:cNvGrpSpPr/>
          <p:nvPr/>
        </p:nvGrpSpPr>
        <p:grpSpPr>
          <a:xfrm>
            <a:off x="-994" y="246379"/>
            <a:ext cx="23836854" cy="414021"/>
            <a:chOff x="0" y="0"/>
            <a:chExt cx="23836853" cy="414019"/>
          </a:xfrm>
        </p:grpSpPr>
        <p:sp>
          <p:nvSpPr>
            <p:cNvPr id="231" name="Linie"/>
            <p:cNvSpPr/>
            <p:nvPr/>
          </p:nvSpPr>
          <p:spPr>
            <a:xfrm>
              <a:off x="0" y="0"/>
              <a:ext cx="23836854" cy="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diamond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32" name="Linie"/>
            <p:cNvSpPr/>
            <p:nvPr/>
          </p:nvSpPr>
          <p:spPr>
            <a:xfrm>
              <a:off x="0" y="207010"/>
              <a:ext cx="21932901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diamond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33" name="Linie"/>
            <p:cNvSpPr/>
            <p:nvPr/>
          </p:nvSpPr>
          <p:spPr>
            <a:xfrm>
              <a:off x="3091" y="414019"/>
              <a:ext cx="20062353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diamond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37" name="Gruppieren"/>
          <p:cNvGrpSpPr/>
          <p:nvPr/>
        </p:nvGrpSpPr>
        <p:grpSpPr>
          <a:xfrm>
            <a:off x="21698163" y="11165349"/>
            <a:ext cx="841580" cy="841445"/>
            <a:chOff x="0" y="0"/>
            <a:chExt cx="841578" cy="841443"/>
          </a:xfrm>
        </p:grpSpPr>
        <p:sp>
          <p:nvSpPr>
            <p:cNvPr id="235" name="Cookies"/>
            <p:cNvSpPr/>
            <p:nvPr/>
          </p:nvSpPr>
          <p:spPr>
            <a:xfrm>
              <a:off x="-1" y="0"/>
              <a:ext cx="841580" cy="841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600" extrusionOk="0">
                  <a:moveTo>
                    <a:pt x="10685" y="0"/>
                  </a:moveTo>
                  <a:cubicBezTo>
                    <a:pt x="9798" y="0"/>
                    <a:pt x="9001" y="498"/>
                    <a:pt x="8605" y="1300"/>
                  </a:cubicBezTo>
                  <a:lnTo>
                    <a:pt x="248" y="18197"/>
                  </a:lnTo>
                  <a:cubicBezTo>
                    <a:pt x="-115" y="18931"/>
                    <a:pt x="-79" y="19786"/>
                    <a:pt x="348" y="20484"/>
                  </a:cubicBezTo>
                  <a:cubicBezTo>
                    <a:pt x="775" y="21183"/>
                    <a:pt x="1515" y="21600"/>
                    <a:pt x="2327" y="21600"/>
                  </a:cubicBezTo>
                  <a:lnTo>
                    <a:pt x="19042" y="21600"/>
                  </a:lnTo>
                  <a:cubicBezTo>
                    <a:pt x="19853" y="21600"/>
                    <a:pt x="20593" y="21183"/>
                    <a:pt x="21020" y="20484"/>
                  </a:cubicBezTo>
                  <a:cubicBezTo>
                    <a:pt x="21447" y="19786"/>
                    <a:pt x="21485" y="18931"/>
                    <a:pt x="21122" y="18197"/>
                  </a:cubicBezTo>
                  <a:lnTo>
                    <a:pt x="12765" y="1300"/>
                  </a:lnTo>
                  <a:cubicBezTo>
                    <a:pt x="12369" y="498"/>
                    <a:pt x="11572" y="0"/>
                    <a:pt x="10685" y="0"/>
                  </a:cubicBezTo>
                  <a:close/>
                  <a:moveTo>
                    <a:pt x="10685" y="744"/>
                  </a:moveTo>
                  <a:cubicBezTo>
                    <a:pt x="11291" y="744"/>
                    <a:pt x="11836" y="1084"/>
                    <a:pt x="12108" y="1632"/>
                  </a:cubicBezTo>
                  <a:lnTo>
                    <a:pt x="20464" y="18530"/>
                  </a:lnTo>
                  <a:cubicBezTo>
                    <a:pt x="20712" y="19032"/>
                    <a:pt x="20686" y="19615"/>
                    <a:pt x="20394" y="20093"/>
                  </a:cubicBezTo>
                  <a:cubicBezTo>
                    <a:pt x="20102" y="20570"/>
                    <a:pt x="19597" y="20856"/>
                    <a:pt x="19042" y="20856"/>
                  </a:cubicBezTo>
                  <a:lnTo>
                    <a:pt x="2327" y="20856"/>
                  </a:lnTo>
                  <a:cubicBezTo>
                    <a:pt x="1772" y="20856"/>
                    <a:pt x="1266" y="20570"/>
                    <a:pt x="974" y="20093"/>
                  </a:cubicBezTo>
                  <a:cubicBezTo>
                    <a:pt x="683" y="19615"/>
                    <a:pt x="658" y="19032"/>
                    <a:pt x="906" y="18530"/>
                  </a:cubicBezTo>
                  <a:lnTo>
                    <a:pt x="9262" y="1632"/>
                  </a:lnTo>
                  <a:cubicBezTo>
                    <a:pt x="9534" y="1084"/>
                    <a:pt x="10079" y="744"/>
                    <a:pt x="10685" y="744"/>
                  </a:cubicBezTo>
                  <a:close/>
                  <a:moveTo>
                    <a:pt x="10685" y="1384"/>
                  </a:moveTo>
                  <a:cubicBezTo>
                    <a:pt x="10315" y="1384"/>
                    <a:pt x="9996" y="1585"/>
                    <a:pt x="9830" y="1919"/>
                  </a:cubicBezTo>
                  <a:lnTo>
                    <a:pt x="1472" y="18817"/>
                  </a:lnTo>
                  <a:cubicBezTo>
                    <a:pt x="1323" y="19118"/>
                    <a:pt x="1338" y="19470"/>
                    <a:pt x="1514" y="19757"/>
                  </a:cubicBezTo>
                  <a:cubicBezTo>
                    <a:pt x="1689" y="20044"/>
                    <a:pt x="1993" y="20214"/>
                    <a:pt x="2327" y="20214"/>
                  </a:cubicBezTo>
                  <a:lnTo>
                    <a:pt x="19042" y="20214"/>
                  </a:lnTo>
                  <a:cubicBezTo>
                    <a:pt x="19375" y="20214"/>
                    <a:pt x="19679" y="20044"/>
                    <a:pt x="19855" y="19757"/>
                  </a:cubicBezTo>
                  <a:cubicBezTo>
                    <a:pt x="20030" y="19470"/>
                    <a:pt x="20046" y="19118"/>
                    <a:pt x="19896" y="18817"/>
                  </a:cubicBezTo>
                  <a:lnTo>
                    <a:pt x="11540" y="1919"/>
                  </a:lnTo>
                  <a:cubicBezTo>
                    <a:pt x="11374" y="1585"/>
                    <a:pt x="11055" y="1384"/>
                    <a:pt x="10685" y="138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900">
                  <a:solidFill>
                    <a:srgbClr val="000F2B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endParaRPr lang="de-DE" dirty="0"/>
            </a:p>
            <a:p>
              <a:endParaRPr lang="de-DE" dirty="0"/>
            </a:p>
            <a:p>
              <a:endParaRPr lang="de-DE" dirty="0"/>
            </a:p>
            <a:p>
              <a:endParaRPr lang="de-DE" dirty="0"/>
            </a:p>
            <a:p>
              <a:r>
                <a:rPr dirty="0"/>
                <a:t>Cookies</a:t>
              </a:r>
            </a:p>
          </p:txBody>
        </p:sp>
        <p:sp>
          <p:nvSpPr>
            <p:cNvPr id="236" name="🍪"/>
            <p:cNvSpPr txBox="1"/>
            <p:nvPr/>
          </p:nvSpPr>
          <p:spPr>
            <a:xfrm>
              <a:off x="309818" y="306206"/>
              <a:ext cx="221943" cy="2834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900"/>
              </a:lvl1pPr>
            </a:lstStyle>
            <a:p>
              <a:r>
                <a:t>🍪</a:t>
              </a:r>
            </a:p>
          </p:txBody>
        </p:sp>
      </p:grpSp>
      <p:sp>
        <p:nvSpPr>
          <p:cNvPr id="238" name="Linie"/>
          <p:cNvSpPr/>
          <p:nvPr/>
        </p:nvSpPr>
        <p:spPr>
          <a:xfrm flipV="1">
            <a:off x="22718430" y="11027572"/>
            <a:ext cx="1" cy="236545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9" name="Linie"/>
          <p:cNvSpPr/>
          <p:nvPr/>
        </p:nvSpPr>
        <p:spPr>
          <a:xfrm flipH="1">
            <a:off x="21535705" y="12210296"/>
            <a:ext cx="236545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0" name="Computer"/>
          <p:cNvSpPr/>
          <p:nvPr/>
        </p:nvSpPr>
        <p:spPr>
          <a:xfrm>
            <a:off x="21698163" y="12413800"/>
            <a:ext cx="841580" cy="679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6C6C6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1" name="Fingerabdruck"/>
          <p:cNvSpPr/>
          <p:nvPr/>
        </p:nvSpPr>
        <p:spPr>
          <a:xfrm>
            <a:off x="22320059" y="12654000"/>
            <a:ext cx="138950" cy="198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4" h="21588" extrusionOk="0">
                <a:moveTo>
                  <a:pt x="11315" y="2"/>
                </a:moveTo>
                <a:cubicBezTo>
                  <a:pt x="10522" y="-12"/>
                  <a:pt x="9695" y="42"/>
                  <a:pt x="8757" y="162"/>
                </a:cubicBezTo>
                <a:cubicBezTo>
                  <a:pt x="8531" y="191"/>
                  <a:pt x="8383" y="343"/>
                  <a:pt x="8425" y="502"/>
                </a:cubicBezTo>
                <a:cubicBezTo>
                  <a:pt x="8466" y="660"/>
                  <a:pt x="8683" y="764"/>
                  <a:pt x="8909" y="735"/>
                </a:cubicBezTo>
                <a:cubicBezTo>
                  <a:pt x="10384" y="545"/>
                  <a:pt x="11723" y="487"/>
                  <a:pt x="13464" y="815"/>
                </a:cubicBezTo>
                <a:cubicBezTo>
                  <a:pt x="13500" y="821"/>
                  <a:pt x="13535" y="825"/>
                  <a:pt x="13571" y="825"/>
                </a:cubicBezTo>
                <a:cubicBezTo>
                  <a:pt x="13754" y="825"/>
                  <a:pt x="13923" y="738"/>
                  <a:pt x="13973" y="608"/>
                </a:cubicBezTo>
                <a:cubicBezTo>
                  <a:pt x="14032" y="452"/>
                  <a:pt x="13902" y="293"/>
                  <a:pt x="13680" y="251"/>
                </a:cubicBezTo>
                <a:cubicBezTo>
                  <a:pt x="12871" y="99"/>
                  <a:pt x="12109" y="17"/>
                  <a:pt x="11315" y="2"/>
                </a:cubicBezTo>
                <a:close/>
                <a:moveTo>
                  <a:pt x="10489" y="1122"/>
                </a:moveTo>
                <a:cubicBezTo>
                  <a:pt x="10183" y="1126"/>
                  <a:pt x="9883" y="1138"/>
                  <a:pt x="9591" y="1159"/>
                </a:cubicBezTo>
                <a:cubicBezTo>
                  <a:pt x="7232" y="1324"/>
                  <a:pt x="5638" y="1854"/>
                  <a:pt x="4718" y="2268"/>
                </a:cubicBezTo>
                <a:cubicBezTo>
                  <a:pt x="4525" y="2355"/>
                  <a:pt x="4469" y="2535"/>
                  <a:pt x="4594" y="2670"/>
                </a:cubicBezTo>
                <a:cubicBezTo>
                  <a:pt x="4673" y="2757"/>
                  <a:pt x="4807" y="2804"/>
                  <a:pt x="4943" y="2804"/>
                </a:cubicBezTo>
                <a:cubicBezTo>
                  <a:pt x="5020" y="2804"/>
                  <a:pt x="5097" y="2790"/>
                  <a:pt x="5167" y="2759"/>
                </a:cubicBezTo>
                <a:cubicBezTo>
                  <a:pt x="6011" y="2378"/>
                  <a:pt x="7480" y="1892"/>
                  <a:pt x="9675" y="1738"/>
                </a:cubicBezTo>
                <a:cubicBezTo>
                  <a:pt x="11543" y="1607"/>
                  <a:pt x="14445" y="1888"/>
                  <a:pt x="15791" y="2514"/>
                </a:cubicBezTo>
                <a:cubicBezTo>
                  <a:pt x="15983" y="2603"/>
                  <a:pt x="16243" y="2564"/>
                  <a:pt x="16370" y="2430"/>
                </a:cubicBezTo>
                <a:cubicBezTo>
                  <a:pt x="16497" y="2296"/>
                  <a:pt x="16444" y="2116"/>
                  <a:pt x="16253" y="2027"/>
                </a:cubicBezTo>
                <a:cubicBezTo>
                  <a:pt x="15027" y="1457"/>
                  <a:pt x="12632" y="1095"/>
                  <a:pt x="10489" y="1122"/>
                </a:cubicBezTo>
                <a:close/>
                <a:moveTo>
                  <a:pt x="11050" y="2357"/>
                </a:moveTo>
                <a:cubicBezTo>
                  <a:pt x="10754" y="2349"/>
                  <a:pt x="10457" y="2350"/>
                  <a:pt x="10162" y="2361"/>
                </a:cubicBezTo>
                <a:cubicBezTo>
                  <a:pt x="9824" y="2373"/>
                  <a:pt x="9488" y="2399"/>
                  <a:pt x="9154" y="2437"/>
                </a:cubicBezTo>
                <a:cubicBezTo>
                  <a:pt x="6182" y="2777"/>
                  <a:pt x="4138" y="3394"/>
                  <a:pt x="1847" y="5679"/>
                </a:cubicBezTo>
                <a:cubicBezTo>
                  <a:pt x="1715" y="5810"/>
                  <a:pt x="1761" y="5992"/>
                  <a:pt x="1949" y="6084"/>
                </a:cubicBezTo>
                <a:cubicBezTo>
                  <a:pt x="2136" y="6177"/>
                  <a:pt x="2395" y="6146"/>
                  <a:pt x="2527" y="6014"/>
                </a:cubicBezTo>
                <a:cubicBezTo>
                  <a:pt x="4661" y="3886"/>
                  <a:pt x="6478" y="3333"/>
                  <a:pt x="9288" y="3011"/>
                </a:cubicBezTo>
                <a:cubicBezTo>
                  <a:pt x="11727" y="2732"/>
                  <a:pt x="14345" y="3216"/>
                  <a:pt x="16290" y="4307"/>
                </a:cubicBezTo>
                <a:cubicBezTo>
                  <a:pt x="17860" y="5186"/>
                  <a:pt x="19546" y="7126"/>
                  <a:pt x="18665" y="11366"/>
                </a:cubicBezTo>
                <a:cubicBezTo>
                  <a:pt x="18632" y="11525"/>
                  <a:pt x="18787" y="11673"/>
                  <a:pt x="19015" y="11696"/>
                </a:cubicBezTo>
                <a:cubicBezTo>
                  <a:pt x="19035" y="11698"/>
                  <a:pt x="19057" y="11698"/>
                  <a:pt x="19077" y="11698"/>
                </a:cubicBezTo>
                <a:cubicBezTo>
                  <a:pt x="19280" y="11698"/>
                  <a:pt x="19456" y="11594"/>
                  <a:pt x="19486" y="11449"/>
                </a:cubicBezTo>
                <a:cubicBezTo>
                  <a:pt x="20004" y="8958"/>
                  <a:pt x="19960" y="5619"/>
                  <a:pt x="16809" y="3853"/>
                </a:cubicBezTo>
                <a:cubicBezTo>
                  <a:pt x="15181" y="2940"/>
                  <a:pt x="13123" y="2416"/>
                  <a:pt x="11050" y="2357"/>
                </a:cubicBezTo>
                <a:close/>
                <a:moveTo>
                  <a:pt x="17948" y="3011"/>
                </a:moveTo>
                <a:cubicBezTo>
                  <a:pt x="17842" y="3016"/>
                  <a:pt x="17738" y="3049"/>
                  <a:pt x="17662" y="3110"/>
                </a:cubicBezTo>
                <a:cubicBezTo>
                  <a:pt x="17512" y="3231"/>
                  <a:pt x="17531" y="3417"/>
                  <a:pt x="17705" y="3522"/>
                </a:cubicBezTo>
                <a:cubicBezTo>
                  <a:pt x="19030" y="4332"/>
                  <a:pt x="19901" y="5435"/>
                  <a:pt x="20295" y="6804"/>
                </a:cubicBezTo>
                <a:cubicBezTo>
                  <a:pt x="20335" y="6942"/>
                  <a:pt x="20508" y="7039"/>
                  <a:pt x="20702" y="7039"/>
                </a:cubicBezTo>
                <a:cubicBezTo>
                  <a:pt x="20729" y="7039"/>
                  <a:pt x="20756" y="7036"/>
                  <a:pt x="20784" y="7032"/>
                </a:cubicBezTo>
                <a:cubicBezTo>
                  <a:pt x="21009" y="7000"/>
                  <a:pt x="21154" y="6847"/>
                  <a:pt x="21109" y="6689"/>
                </a:cubicBezTo>
                <a:cubicBezTo>
                  <a:pt x="20677" y="5192"/>
                  <a:pt x="19717" y="3978"/>
                  <a:pt x="18250" y="3082"/>
                </a:cubicBezTo>
                <a:cubicBezTo>
                  <a:pt x="18164" y="3030"/>
                  <a:pt x="18054" y="3006"/>
                  <a:pt x="17948" y="3011"/>
                </a:cubicBezTo>
                <a:close/>
                <a:moveTo>
                  <a:pt x="11154" y="3788"/>
                </a:moveTo>
                <a:cubicBezTo>
                  <a:pt x="10635" y="3792"/>
                  <a:pt x="10208" y="3802"/>
                  <a:pt x="9814" y="3823"/>
                </a:cubicBezTo>
                <a:cubicBezTo>
                  <a:pt x="9585" y="3835"/>
                  <a:pt x="9412" y="3976"/>
                  <a:pt x="9430" y="4136"/>
                </a:cubicBezTo>
                <a:cubicBezTo>
                  <a:pt x="9447" y="4297"/>
                  <a:pt x="9648" y="4415"/>
                  <a:pt x="9876" y="4404"/>
                </a:cubicBezTo>
                <a:cubicBezTo>
                  <a:pt x="10252" y="4384"/>
                  <a:pt x="10661" y="4374"/>
                  <a:pt x="11161" y="4371"/>
                </a:cubicBezTo>
                <a:cubicBezTo>
                  <a:pt x="14113" y="4354"/>
                  <a:pt x="15680" y="5594"/>
                  <a:pt x="16476" y="6641"/>
                </a:cubicBezTo>
                <a:cubicBezTo>
                  <a:pt x="16846" y="7126"/>
                  <a:pt x="17053" y="7891"/>
                  <a:pt x="17079" y="8851"/>
                </a:cubicBezTo>
                <a:cubicBezTo>
                  <a:pt x="17100" y="9607"/>
                  <a:pt x="17002" y="10370"/>
                  <a:pt x="16903" y="10833"/>
                </a:cubicBezTo>
                <a:cubicBezTo>
                  <a:pt x="16869" y="10993"/>
                  <a:pt x="17026" y="11142"/>
                  <a:pt x="17253" y="11166"/>
                </a:cubicBezTo>
                <a:cubicBezTo>
                  <a:pt x="17274" y="11168"/>
                  <a:pt x="17295" y="11169"/>
                  <a:pt x="17315" y="11169"/>
                </a:cubicBezTo>
                <a:cubicBezTo>
                  <a:pt x="17517" y="11169"/>
                  <a:pt x="17693" y="11065"/>
                  <a:pt x="17724" y="10920"/>
                </a:cubicBezTo>
                <a:cubicBezTo>
                  <a:pt x="17791" y="10611"/>
                  <a:pt x="18341" y="7853"/>
                  <a:pt x="17211" y="6367"/>
                </a:cubicBezTo>
                <a:cubicBezTo>
                  <a:pt x="16476" y="5401"/>
                  <a:pt x="14723" y="3788"/>
                  <a:pt x="11226" y="3788"/>
                </a:cubicBezTo>
                <a:cubicBezTo>
                  <a:pt x="11202" y="3788"/>
                  <a:pt x="11179" y="3788"/>
                  <a:pt x="11154" y="3788"/>
                </a:cubicBezTo>
                <a:close/>
                <a:moveTo>
                  <a:pt x="7747" y="4101"/>
                </a:moveTo>
                <a:cubicBezTo>
                  <a:pt x="7693" y="4099"/>
                  <a:pt x="7638" y="4103"/>
                  <a:pt x="7584" y="4115"/>
                </a:cubicBezTo>
                <a:cubicBezTo>
                  <a:pt x="6328" y="4411"/>
                  <a:pt x="5310" y="4929"/>
                  <a:pt x="4383" y="5747"/>
                </a:cubicBezTo>
                <a:cubicBezTo>
                  <a:pt x="2175" y="7694"/>
                  <a:pt x="2672" y="10159"/>
                  <a:pt x="2988" y="11129"/>
                </a:cubicBezTo>
                <a:cubicBezTo>
                  <a:pt x="3488" y="12660"/>
                  <a:pt x="5288" y="15181"/>
                  <a:pt x="7328" y="16583"/>
                </a:cubicBezTo>
                <a:cubicBezTo>
                  <a:pt x="9933" y="18374"/>
                  <a:pt x="12638" y="19625"/>
                  <a:pt x="17375" y="19905"/>
                </a:cubicBezTo>
                <a:cubicBezTo>
                  <a:pt x="17386" y="19905"/>
                  <a:pt x="17400" y="19905"/>
                  <a:pt x="17412" y="19905"/>
                </a:cubicBezTo>
                <a:cubicBezTo>
                  <a:pt x="17625" y="19905"/>
                  <a:pt x="17805" y="19790"/>
                  <a:pt x="17824" y="19638"/>
                </a:cubicBezTo>
                <a:cubicBezTo>
                  <a:pt x="17843" y="19478"/>
                  <a:pt x="17675" y="19337"/>
                  <a:pt x="17446" y="19324"/>
                </a:cubicBezTo>
                <a:cubicBezTo>
                  <a:pt x="12958" y="19058"/>
                  <a:pt x="10388" y="17870"/>
                  <a:pt x="7911" y="16167"/>
                </a:cubicBezTo>
                <a:cubicBezTo>
                  <a:pt x="5979" y="14839"/>
                  <a:pt x="4273" y="12450"/>
                  <a:pt x="3800" y="10999"/>
                </a:cubicBezTo>
                <a:cubicBezTo>
                  <a:pt x="3510" y="10111"/>
                  <a:pt x="3049" y="7859"/>
                  <a:pt x="5033" y="6110"/>
                </a:cubicBezTo>
                <a:cubicBezTo>
                  <a:pt x="5856" y="5384"/>
                  <a:pt x="6750" y="4926"/>
                  <a:pt x="7847" y="4668"/>
                </a:cubicBezTo>
                <a:cubicBezTo>
                  <a:pt x="8064" y="4617"/>
                  <a:pt x="8183" y="4452"/>
                  <a:pt x="8110" y="4300"/>
                </a:cubicBezTo>
                <a:cubicBezTo>
                  <a:pt x="8055" y="4185"/>
                  <a:pt x="7909" y="4110"/>
                  <a:pt x="7747" y="4101"/>
                </a:cubicBezTo>
                <a:close/>
                <a:moveTo>
                  <a:pt x="10497" y="5117"/>
                </a:moveTo>
                <a:cubicBezTo>
                  <a:pt x="9985" y="5127"/>
                  <a:pt x="9469" y="5180"/>
                  <a:pt x="8963" y="5279"/>
                </a:cubicBezTo>
                <a:cubicBezTo>
                  <a:pt x="7537" y="5556"/>
                  <a:pt x="6334" y="6162"/>
                  <a:pt x="5579" y="6987"/>
                </a:cubicBezTo>
                <a:cubicBezTo>
                  <a:pt x="4716" y="7928"/>
                  <a:pt x="4459" y="9116"/>
                  <a:pt x="4837" y="10425"/>
                </a:cubicBezTo>
                <a:cubicBezTo>
                  <a:pt x="5102" y="11342"/>
                  <a:pt x="5659" y="12347"/>
                  <a:pt x="6402" y="13254"/>
                </a:cubicBezTo>
                <a:cubicBezTo>
                  <a:pt x="6479" y="13348"/>
                  <a:pt x="6618" y="13400"/>
                  <a:pt x="6762" y="13400"/>
                </a:cubicBezTo>
                <a:cubicBezTo>
                  <a:pt x="6833" y="13400"/>
                  <a:pt x="6903" y="13388"/>
                  <a:pt x="6968" y="13362"/>
                </a:cubicBezTo>
                <a:cubicBezTo>
                  <a:pt x="7167" y="13282"/>
                  <a:pt x="7236" y="13103"/>
                  <a:pt x="7122" y="12964"/>
                </a:cubicBezTo>
                <a:cubicBezTo>
                  <a:pt x="6432" y="12122"/>
                  <a:pt x="5897" y="11155"/>
                  <a:pt x="5653" y="10310"/>
                </a:cubicBezTo>
                <a:cubicBezTo>
                  <a:pt x="4890" y="7666"/>
                  <a:pt x="7078" y="6250"/>
                  <a:pt x="9184" y="5841"/>
                </a:cubicBezTo>
                <a:cubicBezTo>
                  <a:pt x="12083" y="5277"/>
                  <a:pt x="14296" y="6355"/>
                  <a:pt x="14983" y="7710"/>
                </a:cubicBezTo>
                <a:cubicBezTo>
                  <a:pt x="15376" y="8486"/>
                  <a:pt x="15321" y="9279"/>
                  <a:pt x="15206" y="9807"/>
                </a:cubicBezTo>
                <a:cubicBezTo>
                  <a:pt x="15171" y="9967"/>
                  <a:pt x="15326" y="10115"/>
                  <a:pt x="15553" y="10140"/>
                </a:cubicBezTo>
                <a:cubicBezTo>
                  <a:pt x="15780" y="10164"/>
                  <a:pt x="15993" y="10055"/>
                  <a:pt x="16027" y="9896"/>
                </a:cubicBezTo>
                <a:cubicBezTo>
                  <a:pt x="16156" y="9302"/>
                  <a:pt x="16215" y="8405"/>
                  <a:pt x="15764" y="7515"/>
                </a:cubicBezTo>
                <a:cubicBezTo>
                  <a:pt x="15274" y="6547"/>
                  <a:pt x="14301" y="5825"/>
                  <a:pt x="12950" y="5428"/>
                </a:cubicBezTo>
                <a:cubicBezTo>
                  <a:pt x="12187" y="5204"/>
                  <a:pt x="11348" y="5100"/>
                  <a:pt x="10497" y="5117"/>
                </a:cubicBezTo>
                <a:close/>
                <a:moveTo>
                  <a:pt x="10248" y="6470"/>
                </a:moveTo>
                <a:cubicBezTo>
                  <a:pt x="9713" y="6493"/>
                  <a:pt x="9194" y="6588"/>
                  <a:pt x="8722" y="6755"/>
                </a:cubicBezTo>
                <a:cubicBezTo>
                  <a:pt x="7320" y="7253"/>
                  <a:pt x="6114" y="8504"/>
                  <a:pt x="6936" y="10524"/>
                </a:cubicBezTo>
                <a:cubicBezTo>
                  <a:pt x="8635" y="14696"/>
                  <a:pt x="12975" y="16231"/>
                  <a:pt x="13159" y="16294"/>
                </a:cubicBezTo>
                <a:cubicBezTo>
                  <a:pt x="13218" y="16314"/>
                  <a:pt x="13281" y="16326"/>
                  <a:pt x="13343" y="16326"/>
                </a:cubicBezTo>
                <a:cubicBezTo>
                  <a:pt x="13496" y="16326"/>
                  <a:pt x="13642" y="16265"/>
                  <a:pt x="13715" y="16162"/>
                </a:cubicBezTo>
                <a:cubicBezTo>
                  <a:pt x="13816" y="16018"/>
                  <a:pt x="13732" y="15844"/>
                  <a:pt x="13526" y="15772"/>
                </a:cubicBezTo>
                <a:cubicBezTo>
                  <a:pt x="13516" y="15769"/>
                  <a:pt x="12465" y="15398"/>
                  <a:pt x="11231" y="14548"/>
                </a:cubicBezTo>
                <a:cubicBezTo>
                  <a:pt x="10096" y="13767"/>
                  <a:pt x="8569" y="12407"/>
                  <a:pt x="7737" y="10364"/>
                </a:cubicBezTo>
                <a:cubicBezTo>
                  <a:pt x="7157" y="8938"/>
                  <a:pt x="7664" y="7783"/>
                  <a:pt x="9097" y="7275"/>
                </a:cubicBezTo>
                <a:cubicBezTo>
                  <a:pt x="10284" y="6854"/>
                  <a:pt x="12161" y="6945"/>
                  <a:pt x="13479" y="8138"/>
                </a:cubicBezTo>
                <a:cubicBezTo>
                  <a:pt x="13620" y="8265"/>
                  <a:pt x="13880" y="8289"/>
                  <a:pt x="14062" y="8190"/>
                </a:cubicBezTo>
                <a:cubicBezTo>
                  <a:pt x="14244" y="8091"/>
                  <a:pt x="14277" y="7909"/>
                  <a:pt x="14137" y="7781"/>
                </a:cubicBezTo>
                <a:cubicBezTo>
                  <a:pt x="13443" y="7154"/>
                  <a:pt x="12536" y="6728"/>
                  <a:pt x="11514" y="6552"/>
                </a:cubicBezTo>
                <a:cubicBezTo>
                  <a:pt x="11273" y="6510"/>
                  <a:pt x="11031" y="6484"/>
                  <a:pt x="10789" y="6472"/>
                </a:cubicBezTo>
                <a:cubicBezTo>
                  <a:pt x="10608" y="6463"/>
                  <a:pt x="10427" y="6463"/>
                  <a:pt x="10248" y="6470"/>
                </a:cubicBezTo>
                <a:close/>
                <a:moveTo>
                  <a:pt x="1512" y="6625"/>
                </a:moveTo>
                <a:cubicBezTo>
                  <a:pt x="1351" y="6634"/>
                  <a:pt x="1203" y="6710"/>
                  <a:pt x="1150" y="6825"/>
                </a:cubicBezTo>
                <a:cubicBezTo>
                  <a:pt x="839" y="7491"/>
                  <a:pt x="639" y="8405"/>
                  <a:pt x="639" y="9153"/>
                </a:cubicBezTo>
                <a:cubicBezTo>
                  <a:pt x="639" y="9314"/>
                  <a:pt x="826" y="9444"/>
                  <a:pt x="1055" y="9444"/>
                </a:cubicBezTo>
                <a:cubicBezTo>
                  <a:pt x="1285" y="9444"/>
                  <a:pt x="1470" y="9314"/>
                  <a:pt x="1470" y="9153"/>
                </a:cubicBezTo>
                <a:cubicBezTo>
                  <a:pt x="1470" y="8461"/>
                  <a:pt x="1656" y="7618"/>
                  <a:pt x="1941" y="7006"/>
                </a:cubicBezTo>
                <a:cubicBezTo>
                  <a:pt x="2012" y="6853"/>
                  <a:pt x="1894" y="6687"/>
                  <a:pt x="1676" y="6637"/>
                </a:cubicBezTo>
                <a:cubicBezTo>
                  <a:pt x="1621" y="6625"/>
                  <a:pt x="1566" y="6622"/>
                  <a:pt x="1512" y="6625"/>
                </a:cubicBezTo>
                <a:close/>
                <a:moveTo>
                  <a:pt x="11102" y="7922"/>
                </a:moveTo>
                <a:cubicBezTo>
                  <a:pt x="10771" y="7915"/>
                  <a:pt x="10417" y="7967"/>
                  <a:pt x="10042" y="8101"/>
                </a:cubicBezTo>
                <a:cubicBezTo>
                  <a:pt x="8587" y="8624"/>
                  <a:pt x="8194" y="9727"/>
                  <a:pt x="8993" y="11053"/>
                </a:cubicBezTo>
                <a:cubicBezTo>
                  <a:pt x="9788" y="12373"/>
                  <a:pt x="11391" y="13857"/>
                  <a:pt x="12891" y="14663"/>
                </a:cubicBezTo>
                <a:cubicBezTo>
                  <a:pt x="15646" y="16143"/>
                  <a:pt x="19243" y="16329"/>
                  <a:pt x="19394" y="16336"/>
                </a:cubicBezTo>
                <a:cubicBezTo>
                  <a:pt x="19404" y="16336"/>
                  <a:pt x="19412" y="16336"/>
                  <a:pt x="19422" y="16336"/>
                </a:cubicBezTo>
                <a:cubicBezTo>
                  <a:pt x="19638" y="16336"/>
                  <a:pt x="19821" y="16219"/>
                  <a:pt x="19836" y="16065"/>
                </a:cubicBezTo>
                <a:cubicBezTo>
                  <a:pt x="19851" y="15904"/>
                  <a:pt x="19678" y="15764"/>
                  <a:pt x="19449" y="15753"/>
                </a:cubicBezTo>
                <a:cubicBezTo>
                  <a:pt x="19414" y="15752"/>
                  <a:pt x="15948" y="15571"/>
                  <a:pt x="13397" y="14200"/>
                </a:cubicBezTo>
                <a:cubicBezTo>
                  <a:pt x="12022" y="13462"/>
                  <a:pt x="10493" y="12042"/>
                  <a:pt x="9760" y="10825"/>
                </a:cubicBezTo>
                <a:cubicBezTo>
                  <a:pt x="9140" y="9796"/>
                  <a:pt x="9382" y="8993"/>
                  <a:pt x="10422" y="8620"/>
                </a:cubicBezTo>
                <a:cubicBezTo>
                  <a:pt x="10781" y="8491"/>
                  <a:pt x="11732" y="8149"/>
                  <a:pt x="13216" y="9844"/>
                </a:cubicBezTo>
                <a:cubicBezTo>
                  <a:pt x="13657" y="10347"/>
                  <a:pt x="14785" y="11410"/>
                  <a:pt x="15342" y="11767"/>
                </a:cubicBezTo>
                <a:cubicBezTo>
                  <a:pt x="15512" y="11876"/>
                  <a:pt x="15773" y="11867"/>
                  <a:pt x="15928" y="11748"/>
                </a:cubicBezTo>
                <a:cubicBezTo>
                  <a:pt x="16083" y="11630"/>
                  <a:pt x="16072" y="11446"/>
                  <a:pt x="15903" y="11338"/>
                </a:cubicBezTo>
                <a:cubicBezTo>
                  <a:pt x="15437" y="11038"/>
                  <a:pt x="14376" y="10055"/>
                  <a:pt x="13926" y="9540"/>
                </a:cubicBezTo>
                <a:cubicBezTo>
                  <a:pt x="13547" y="9107"/>
                  <a:pt x="12538" y="7955"/>
                  <a:pt x="11102" y="7922"/>
                </a:cubicBezTo>
                <a:close/>
                <a:moveTo>
                  <a:pt x="21077" y="8390"/>
                </a:moveTo>
                <a:cubicBezTo>
                  <a:pt x="20847" y="8397"/>
                  <a:pt x="20669" y="8534"/>
                  <a:pt x="20680" y="8694"/>
                </a:cubicBezTo>
                <a:cubicBezTo>
                  <a:pt x="20740" y="9617"/>
                  <a:pt x="20680" y="10537"/>
                  <a:pt x="20496" y="11506"/>
                </a:cubicBezTo>
                <a:cubicBezTo>
                  <a:pt x="20466" y="11666"/>
                  <a:pt x="20626" y="11812"/>
                  <a:pt x="20853" y="11833"/>
                </a:cubicBezTo>
                <a:cubicBezTo>
                  <a:pt x="20872" y="11835"/>
                  <a:pt x="20890" y="11835"/>
                  <a:pt x="20908" y="11835"/>
                </a:cubicBezTo>
                <a:cubicBezTo>
                  <a:pt x="21113" y="11835"/>
                  <a:pt x="21292" y="11730"/>
                  <a:pt x="21320" y="11583"/>
                </a:cubicBezTo>
                <a:cubicBezTo>
                  <a:pt x="21510" y="10579"/>
                  <a:pt x="21573" y="9626"/>
                  <a:pt x="21511" y="8668"/>
                </a:cubicBezTo>
                <a:cubicBezTo>
                  <a:pt x="21500" y="8508"/>
                  <a:pt x="21307" y="8385"/>
                  <a:pt x="21077" y="8390"/>
                </a:cubicBezTo>
                <a:close/>
                <a:moveTo>
                  <a:pt x="11308" y="9289"/>
                </a:moveTo>
                <a:cubicBezTo>
                  <a:pt x="11114" y="9271"/>
                  <a:pt x="10939" y="9303"/>
                  <a:pt x="10799" y="9347"/>
                </a:cubicBezTo>
                <a:cubicBezTo>
                  <a:pt x="10472" y="9448"/>
                  <a:pt x="10334" y="9609"/>
                  <a:pt x="10276" y="9727"/>
                </a:cubicBezTo>
                <a:cubicBezTo>
                  <a:pt x="10099" y="10088"/>
                  <a:pt x="10395" y="10523"/>
                  <a:pt x="10769" y="11013"/>
                </a:cubicBezTo>
                <a:cubicBezTo>
                  <a:pt x="11153" y="11514"/>
                  <a:pt x="12114" y="12574"/>
                  <a:pt x="13280" y="13371"/>
                </a:cubicBezTo>
                <a:cubicBezTo>
                  <a:pt x="13445" y="13483"/>
                  <a:pt x="13708" y="13481"/>
                  <a:pt x="13869" y="13366"/>
                </a:cubicBezTo>
                <a:cubicBezTo>
                  <a:pt x="14029" y="13250"/>
                  <a:pt x="14025" y="13066"/>
                  <a:pt x="13861" y="12953"/>
                </a:cubicBezTo>
                <a:cubicBezTo>
                  <a:pt x="12765" y="12204"/>
                  <a:pt x="11838" y="11175"/>
                  <a:pt x="11501" y="10736"/>
                </a:cubicBezTo>
                <a:cubicBezTo>
                  <a:pt x="11361" y="10553"/>
                  <a:pt x="10989" y="10066"/>
                  <a:pt x="11062" y="9917"/>
                </a:cubicBezTo>
                <a:cubicBezTo>
                  <a:pt x="11064" y="9912"/>
                  <a:pt x="11070" y="9898"/>
                  <a:pt x="11134" y="9879"/>
                </a:cubicBezTo>
                <a:cubicBezTo>
                  <a:pt x="11194" y="9860"/>
                  <a:pt x="11223" y="9852"/>
                  <a:pt x="11338" y="9934"/>
                </a:cubicBezTo>
                <a:cubicBezTo>
                  <a:pt x="11513" y="10060"/>
                  <a:pt x="11726" y="10312"/>
                  <a:pt x="11975" y="10604"/>
                </a:cubicBezTo>
                <a:cubicBezTo>
                  <a:pt x="12508" y="11228"/>
                  <a:pt x="13501" y="12390"/>
                  <a:pt x="15439" y="13160"/>
                </a:cubicBezTo>
                <a:cubicBezTo>
                  <a:pt x="17682" y="14052"/>
                  <a:pt x="20201" y="14171"/>
                  <a:pt x="20307" y="14176"/>
                </a:cubicBezTo>
                <a:cubicBezTo>
                  <a:pt x="20316" y="14176"/>
                  <a:pt x="20326" y="14176"/>
                  <a:pt x="20335" y="14176"/>
                </a:cubicBezTo>
                <a:cubicBezTo>
                  <a:pt x="20552" y="14176"/>
                  <a:pt x="20735" y="14057"/>
                  <a:pt x="20749" y="13903"/>
                </a:cubicBezTo>
                <a:cubicBezTo>
                  <a:pt x="20763" y="13742"/>
                  <a:pt x="20588" y="13604"/>
                  <a:pt x="20359" y="13593"/>
                </a:cubicBezTo>
                <a:cubicBezTo>
                  <a:pt x="20335" y="13592"/>
                  <a:pt x="17920" y="13476"/>
                  <a:pt x="15849" y="12653"/>
                </a:cubicBezTo>
                <a:cubicBezTo>
                  <a:pt x="14101" y="11958"/>
                  <a:pt x="13183" y="10883"/>
                  <a:pt x="12690" y="10305"/>
                </a:cubicBezTo>
                <a:cubicBezTo>
                  <a:pt x="12403" y="9968"/>
                  <a:pt x="12175" y="9700"/>
                  <a:pt x="11931" y="9526"/>
                </a:cubicBezTo>
                <a:cubicBezTo>
                  <a:pt x="11717" y="9373"/>
                  <a:pt x="11502" y="9307"/>
                  <a:pt x="11308" y="9289"/>
                </a:cubicBezTo>
                <a:close/>
                <a:moveTo>
                  <a:pt x="1214" y="10075"/>
                </a:moveTo>
                <a:cubicBezTo>
                  <a:pt x="985" y="10089"/>
                  <a:pt x="817" y="10231"/>
                  <a:pt x="837" y="10392"/>
                </a:cubicBezTo>
                <a:cubicBezTo>
                  <a:pt x="997" y="11678"/>
                  <a:pt x="2204" y="14433"/>
                  <a:pt x="3968" y="16049"/>
                </a:cubicBezTo>
                <a:cubicBezTo>
                  <a:pt x="4762" y="16776"/>
                  <a:pt x="5614" y="17435"/>
                  <a:pt x="6499" y="18009"/>
                </a:cubicBezTo>
                <a:cubicBezTo>
                  <a:pt x="6579" y="18061"/>
                  <a:pt x="6681" y="18087"/>
                  <a:pt x="6782" y="18087"/>
                </a:cubicBezTo>
                <a:cubicBezTo>
                  <a:pt x="6894" y="18087"/>
                  <a:pt x="7005" y="18055"/>
                  <a:pt x="7087" y="17993"/>
                </a:cubicBezTo>
                <a:cubicBezTo>
                  <a:pt x="7243" y="17875"/>
                  <a:pt x="7231" y="17690"/>
                  <a:pt x="7062" y="17581"/>
                </a:cubicBezTo>
                <a:cubicBezTo>
                  <a:pt x="6212" y="17030"/>
                  <a:pt x="5393" y="16395"/>
                  <a:pt x="4628" y="15694"/>
                </a:cubicBezTo>
                <a:cubicBezTo>
                  <a:pt x="2959" y="14165"/>
                  <a:pt x="1815" y="11559"/>
                  <a:pt x="1663" y="10341"/>
                </a:cubicBezTo>
                <a:cubicBezTo>
                  <a:pt x="1643" y="10181"/>
                  <a:pt x="1443" y="10061"/>
                  <a:pt x="1214" y="10075"/>
                </a:cubicBezTo>
                <a:close/>
                <a:moveTo>
                  <a:pt x="17037" y="11823"/>
                </a:moveTo>
                <a:cubicBezTo>
                  <a:pt x="16875" y="11823"/>
                  <a:pt x="16720" y="11889"/>
                  <a:pt x="16652" y="12000"/>
                </a:cubicBezTo>
                <a:cubicBezTo>
                  <a:pt x="16563" y="12148"/>
                  <a:pt x="16662" y="12320"/>
                  <a:pt x="16873" y="12383"/>
                </a:cubicBezTo>
                <a:cubicBezTo>
                  <a:pt x="18934" y="12996"/>
                  <a:pt x="20622" y="13006"/>
                  <a:pt x="20707" y="13006"/>
                </a:cubicBezTo>
                <a:cubicBezTo>
                  <a:pt x="20936" y="13005"/>
                  <a:pt x="21122" y="12874"/>
                  <a:pt x="21121" y="12713"/>
                </a:cubicBezTo>
                <a:cubicBezTo>
                  <a:pt x="21121" y="12553"/>
                  <a:pt x="20937" y="12423"/>
                  <a:pt x="20707" y="12423"/>
                </a:cubicBezTo>
                <a:cubicBezTo>
                  <a:pt x="20687" y="12423"/>
                  <a:pt x="19112" y="12417"/>
                  <a:pt x="17198" y="11847"/>
                </a:cubicBezTo>
                <a:cubicBezTo>
                  <a:pt x="17146" y="11832"/>
                  <a:pt x="17091" y="11823"/>
                  <a:pt x="17037" y="11823"/>
                </a:cubicBezTo>
                <a:close/>
                <a:moveTo>
                  <a:pt x="361" y="12860"/>
                </a:moveTo>
                <a:cubicBezTo>
                  <a:pt x="133" y="12881"/>
                  <a:pt x="-27" y="13027"/>
                  <a:pt x="3" y="13186"/>
                </a:cubicBezTo>
                <a:cubicBezTo>
                  <a:pt x="130" y="13851"/>
                  <a:pt x="640" y="14606"/>
                  <a:pt x="976" y="15105"/>
                </a:cubicBezTo>
                <a:cubicBezTo>
                  <a:pt x="1063" y="15235"/>
                  <a:pt x="1138" y="15347"/>
                  <a:pt x="1189" y="15432"/>
                </a:cubicBezTo>
                <a:cubicBezTo>
                  <a:pt x="1257" y="15543"/>
                  <a:pt x="1410" y="15609"/>
                  <a:pt x="1571" y="15609"/>
                </a:cubicBezTo>
                <a:cubicBezTo>
                  <a:pt x="1626" y="15609"/>
                  <a:pt x="1682" y="15602"/>
                  <a:pt x="1735" y="15586"/>
                </a:cubicBezTo>
                <a:cubicBezTo>
                  <a:pt x="1947" y="15523"/>
                  <a:pt x="2043" y="15352"/>
                  <a:pt x="1954" y="15204"/>
                </a:cubicBezTo>
                <a:cubicBezTo>
                  <a:pt x="1896" y="15108"/>
                  <a:pt x="1819" y="14991"/>
                  <a:pt x="1728" y="14856"/>
                </a:cubicBezTo>
                <a:cubicBezTo>
                  <a:pt x="1414" y="14390"/>
                  <a:pt x="939" y="13685"/>
                  <a:pt x="830" y="13110"/>
                </a:cubicBezTo>
                <a:cubicBezTo>
                  <a:pt x="799" y="12950"/>
                  <a:pt x="588" y="12838"/>
                  <a:pt x="361" y="12860"/>
                </a:cubicBezTo>
                <a:close/>
                <a:moveTo>
                  <a:pt x="15129" y="13701"/>
                </a:moveTo>
                <a:cubicBezTo>
                  <a:pt x="14967" y="13694"/>
                  <a:pt x="14807" y="13753"/>
                  <a:pt x="14730" y="13861"/>
                </a:cubicBezTo>
                <a:cubicBezTo>
                  <a:pt x="14627" y="14005"/>
                  <a:pt x="14711" y="14180"/>
                  <a:pt x="14916" y="14253"/>
                </a:cubicBezTo>
                <a:cubicBezTo>
                  <a:pt x="17269" y="15080"/>
                  <a:pt x="19720" y="15239"/>
                  <a:pt x="19824" y="15246"/>
                </a:cubicBezTo>
                <a:cubicBezTo>
                  <a:pt x="19836" y="15246"/>
                  <a:pt x="19849" y="15247"/>
                  <a:pt x="19861" y="15247"/>
                </a:cubicBezTo>
                <a:cubicBezTo>
                  <a:pt x="20074" y="15247"/>
                  <a:pt x="20254" y="15133"/>
                  <a:pt x="20273" y="14981"/>
                </a:cubicBezTo>
                <a:cubicBezTo>
                  <a:pt x="20293" y="14821"/>
                  <a:pt x="20124" y="14679"/>
                  <a:pt x="19895" y="14665"/>
                </a:cubicBezTo>
                <a:cubicBezTo>
                  <a:pt x="19872" y="14663"/>
                  <a:pt x="17494" y="14508"/>
                  <a:pt x="15288" y="13733"/>
                </a:cubicBezTo>
                <a:cubicBezTo>
                  <a:pt x="15236" y="13714"/>
                  <a:pt x="15183" y="13704"/>
                  <a:pt x="15129" y="13701"/>
                </a:cubicBezTo>
                <a:close/>
                <a:moveTo>
                  <a:pt x="7941" y="14159"/>
                </a:moveTo>
                <a:cubicBezTo>
                  <a:pt x="7888" y="14166"/>
                  <a:pt x="7837" y="14180"/>
                  <a:pt x="7789" y="14202"/>
                </a:cubicBezTo>
                <a:cubicBezTo>
                  <a:pt x="7599" y="14292"/>
                  <a:pt x="7547" y="14474"/>
                  <a:pt x="7675" y="14607"/>
                </a:cubicBezTo>
                <a:cubicBezTo>
                  <a:pt x="8981" y="15969"/>
                  <a:pt x="10833" y="17022"/>
                  <a:pt x="13179" y="17738"/>
                </a:cubicBezTo>
                <a:cubicBezTo>
                  <a:pt x="15328" y="18393"/>
                  <a:pt x="17275" y="18577"/>
                  <a:pt x="18243" y="18628"/>
                </a:cubicBezTo>
                <a:cubicBezTo>
                  <a:pt x="18254" y="18629"/>
                  <a:pt x="18262" y="18628"/>
                  <a:pt x="18273" y="18628"/>
                </a:cubicBezTo>
                <a:cubicBezTo>
                  <a:pt x="18488" y="18628"/>
                  <a:pt x="18671" y="18512"/>
                  <a:pt x="18687" y="18359"/>
                </a:cubicBezTo>
                <a:cubicBezTo>
                  <a:pt x="18704" y="18198"/>
                  <a:pt x="18534" y="18058"/>
                  <a:pt x="18305" y="18045"/>
                </a:cubicBezTo>
                <a:cubicBezTo>
                  <a:pt x="17568" y="18007"/>
                  <a:pt x="15624" y="17848"/>
                  <a:pt x="13511" y="17204"/>
                </a:cubicBezTo>
                <a:cubicBezTo>
                  <a:pt x="11313" y="16533"/>
                  <a:pt x="9581" y="15550"/>
                  <a:pt x="8365" y="14282"/>
                </a:cubicBezTo>
                <a:cubicBezTo>
                  <a:pt x="8269" y="14182"/>
                  <a:pt x="8100" y="14137"/>
                  <a:pt x="7941" y="14159"/>
                </a:cubicBezTo>
                <a:close/>
                <a:moveTo>
                  <a:pt x="2435" y="16226"/>
                </a:moveTo>
                <a:cubicBezTo>
                  <a:pt x="2329" y="16217"/>
                  <a:pt x="2218" y="16236"/>
                  <a:pt x="2127" y="16286"/>
                </a:cubicBezTo>
                <a:cubicBezTo>
                  <a:pt x="1946" y="16384"/>
                  <a:pt x="1915" y="16567"/>
                  <a:pt x="2055" y="16694"/>
                </a:cubicBezTo>
                <a:cubicBezTo>
                  <a:pt x="4640" y="19029"/>
                  <a:pt x="6844" y="20424"/>
                  <a:pt x="11722" y="21572"/>
                </a:cubicBezTo>
                <a:cubicBezTo>
                  <a:pt x="11766" y="21583"/>
                  <a:pt x="11810" y="21588"/>
                  <a:pt x="11854" y="21588"/>
                </a:cubicBezTo>
                <a:cubicBezTo>
                  <a:pt x="12027" y="21588"/>
                  <a:pt x="12190" y="21512"/>
                  <a:pt x="12248" y="21390"/>
                </a:cubicBezTo>
                <a:cubicBezTo>
                  <a:pt x="12321" y="21237"/>
                  <a:pt x="12205" y="21072"/>
                  <a:pt x="11988" y="21021"/>
                </a:cubicBezTo>
                <a:cubicBezTo>
                  <a:pt x="7283" y="19913"/>
                  <a:pt x="5249" y="18627"/>
                  <a:pt x="2713" y="16336"/>
                </a:cubicBezTo>
                <a:cubicBezTo>
                  <a:pt x="2642" y="16272"/>
                  <a:pt x="2541" y="16236"/>
                  <a:pt x="2435" y="16226"/>
                </a:cubicBezTo>
                <a:close/>
                <a:moveTo>
                  <a:pt x="15586" y="16372"/>
                </a:moveTo>
                <a:cubicBezTo>
                  <a:pt x="15424" y="16378"/>
                  <a:pt x="15275" y="16450"/>
                  <a:pt x="15216" y="16564"/>
                </a:cubicBezTo>
                <a:cubicBezTo>
                  <a:pt x="15137" y="16715"/>
                  <a:pt x="15246" y="16882"/>
                  <a:pt x="15461" y="16938"/>
                </a:cubicBezTo>
                <a:cubicBezTo>
                  <a:pt x="17305" y="17412"/>
                  <a:pt x="18763" y="17461"/>
                  <a:pt x="18824" y="17463"/>
                </a:cubicBezTo>
                <a:cubicBezTo>
                  <a:pt x="18830" y="17463"/>
                  <a:pt x="18837" y="17463"/>
                  <a:pt x="18843" y="17463"/>
                </a:cubicBezTo>
                <a:cubicBezTo>
                  <a:pt x="19065" y="17463"/>
                  <a:pt x="19248" y="17341"/>
                  <a:pt x="19258" y="17185"/>
                </a:cubicBezTo>
                <a:cubicBezTo>
                  <a:pt x="19268" y="17024"/>
                  <a:pt x="19090" y="16889"/>
                  <a:pt x="18861" y="16882"/>
                </a:cubicBezTo>
                <a:cubicBezTo>
                  <a:pt x="18847" y="16882"/>
                  <a:pt x="17473" y="16833"/>
                  <a:pt x="15749" y="16390"/>
                </a:cubicBezTo>
                <a:cubicBezTo>
                  <a:pt x="15695" y="16376"/>
                  <a:pt x="15639" y="16371"/>
                  <a:pt x="15586" y="16372"/>
                </a:cubicBezTo>
                <a:close/>
                <a:moveTo>
                  <a:pt x="3038" y="18536"/>
                </a:moveTo>
                <a:cubicBezTo>
                  <a:pt x="2932" y="18530"/>
                  <a:pt x="2822" y="18553"/>
                  <a:pt x="2735" y="18605"/>
                </a:cubicBezTo>
                <a:cubicBezTo>
                  <a:pt x="2561" y="18710"/>
                  <a:pt x="2539" y="18894"/>
                  <a:pt x="2688" y="19016"/>
                </a:cubicBezTo>
                <a:cubicBezTo>
                  <a:pt x="3629" y="19787"/>
                  <a:pt x="4952" y="20590"/>
                  <a:pt x="6224" y="21164"/>
                </a:cubicBezTo>
                <a:cubicBezTo>
                  <a:pt x="6293" y="21195"/>
                  <a:pt x="6370" y="21209"/>
                  <a:pt x="6447" y="21209"/>
                </a:cubicBezTo>
                <a:cubicBezTo>
                  <a:pt x="6584" y="21209"/>
                  <a:pt x="6718" y="21162"/>
                  <a:pt x="6797" y="21075"/>
                </a:cubicBezTo>
                <a:cubicBezTo>
                  <a:pt x="6921" y="20940"/>
                  <a:pt x="6866" y="20760"/>
                  <a:pt x="6673" y="20673"/>
                </a:cubicBezTo>
                <a:cubicBezTo>
                  <a:pt x="5741" y="20253"/>
                  <a:pt x="4370" y="19497"/>
                  <a:pt x="3321" y="18637"/>
                </a:cubicBezTo>
                <a:cubicBezTo>
                  <a:pt x="3246" y="18576"/>
                  <a:pt x="3144" y="18542"/>
                  <a:pt x="3038" y="18536"/>
                </a:cubicBezTo>
                <a:close/>
                <a:moveTo>
                  <a:pt x="8531" y="18541"/>
                </a:moveTo>
                <a:cubicBezTo>
                  <a:pt x="8427" y="18554"/>
                  <a:pt x="8329" y="18595"/>
                  <a:pt x="8263" y="18661"/>
                </a:cubicBezTo>
                <a:cubicBezTo>
                  <a:pt x="8132" y="18793"/>
                  <a:pt x="8179" y="18974"/>
                  <a:pt x="8368" y="19066"/>
                </a:cubicBezTo>
                <a:cubicBezTo>
                  <a:pt x="11665" y="20673"/>
                  <a:pt x="15613" y="21036"/>
                  <a:pt x="15779" y="21051"/>
                </a:cubicBezTo>
                <a:cubicBezTo>
                  <a:pt x="15797" y="21052"/>
                  <a:pt x="15814" y="21052"/>
                  <a:pt x="15831" y="21052"/>
                </a:cubicBezTo>
                <a:cubicBezTo>
                  <a:pt x="16038" y="21052"/>
                  <a:pt x="16217" y="20946"/>
                  <a:pt x="16243" y="20798"/>
                </a:cubicBezTo>
                <a:cubicBezTo>
                  <a:pt x="16272" y="20639"/>
                  <a:pt x="16111" y="20492"/>
                  <a:pt x="15883" y="20472"/>
                </a:cubicBezTo>
                <a:cubicBezTo>
                  <a:pt x="15845" y="20468"/>
                  <a:pt x="11972" y="20114"/>
                  <a:pt x="8842" y="18588"/>
                </a:cubicBezTo>
                <a:cubicBezTo>
                  <a:pt x="8747" y="18542"/>
                  <a:pt x="8636" y="18528"/>
                  <a:pt x="8531" y="18541"/>
                </a:cubicBezTo>
                <a:close/>
              </a:path>
            </a:pathLst>
          </a:custGeom>
          <a:solidFill>
            <a:srgbClr val="6C6C6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2" name="Glühbirne"/>
          <p:cNvSpPr/>
          <p:nvPr/>
        </p:nvSpPr>
        <p:spPr>
          <a:xfrm>
            <a:off x="23124064" y="11246501"/>
            <a:ext cx="391673" cy="679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6C6C6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3" name="Puzzleteil"/>
          <p:cNvSpPr/>
          <p:nvPr/>
        </p:nvSpPr>
        <p:spPr>
          <a:xfrm>
            <a:off x="22897117" y="12413800"/>
            <a:ext cx="452291" cy="4539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59" y="0"/>
                </a:moveTo>
                <a:cubicBezTo>
                  <a:pt x="251" y="0"/>
                  <a:pt x="0" y="250"/>
                  <a:pt x="0" y="557"/>
                </a:cubicBezTo>
                <a:lnTo>
                  <a:pt x="0" y="15411"/>
                </a:lnTo>
                <a:cubicBezTo>
                  <a:pt x="0" y="15717"/>
                  <a:pt x="251" y="15967"/>
                  <a:pt x="559" y="15967"/>
                </a:cubicBezTo>
                <a:lnTo>
                  <a:pt x="5699" y="15967"/>
                </a:lnTo>
                <a:cubicBezTo>
                  <a:pt x="6442" y="16247"/>
                  <a:pt x="6547" y="16971"/>
                  <a:pt x="6548" y="16971"/>
                </a:cubicBezTo>
                <a:cubicBezTo>
                  <a:pt x="6592" y="17343"/>
                  <a:pt x="6223" y="17890"/>
                  <a:pt x="6075" y="18092"/>
                </a:cubicBezTo>
                <a:cubicBezTo>
                  <a:pt x="5749" y="18463"/>
                  <a:pt x="5552" y="18940"/>
                  <a:pt x="5552" y="19460"/>
                </a:cubicBezTo>
                <a:cubicBezTo>
                  <a:pt x="5552" y="20642"/>
                  <a:pt x="6569" y="21600"/>
                  <a:pt x="7823" y="21600"/>
                </a:cubicBezTo>
                <a:cubicBezTo>
                  <a:pt x="9077" y="21600"/>
                  <a:pt x="10095" y="20642"/>
                  <a:pt x="10095" y="19460"/>
                </a:cubicBezTo>
                <a:cubicBezTo>
                  <a:pt x="10095" y="18976"/>
                  <a:pt x="9923" y="18530"/>
                  <a:pt x="9636" y="18172"/>
                </a:cubicBezTo>
                <a:lnTo>
                  <a:pt x="9634" y="18170"/>
                </a:lnTo>
                <a:cubicBezTo>
                  <a:pt x="9604" y="18133"/>
                  <a:pt x="9050" y="17422"/>
                  <a:pt x="9104" y="16971"/>
                </a:cubicBezTo>
                <a:cubicBezTo>
                  <a:pt x="9104" y="16971"/>
                  <a:pt x="9211" y="16247"/>
                  <a:pt x="9955" y="15967"/>
                </a:cubicBezTo>
                <a:lnTo>
                  <a:pt x="15373" y="15967"/>
                </a:lnTo>
                <a:cubicBezTo>
                  <a:pt x="15681" y="15967"/>
                  <a:pt x="15932" y="15717"/>
                  <a:pt x="15932" y="15411"/>
                </a:cubicBezTo>
                <a:lnTo>
                  <a:pt x="15932" y="9979"/>
                </a:lnTo>
                <a:cubicBezTo>
                  <a:pt x="16201" y="9201"/>
                  <a:pt x="16953" y="9092"/>
                  <a:pt x="16953" y="9092"/>
                </a:cubicBezTo>
                <a:cubicBezTo>
                  <a:pt x="17326" y="9047"/>
                  <a:pt x="17877" y="9415"/>
                  <a:pt x="18080" y="9562"/>
                </a:cubicBezTo>
                <a:cubicBezTo>
                  <a:pt x="18452" y="9888"/>
                  <a:pt x="18930" y="10084"/>
                  <a:pt x="19452" y="10084"/>
                </a:cubicBezTo>
                <a:cubicBezTo>
                  <a:pt x="20639" y="10084"/>
                  <a:pt x="21600" y="9070"/>
                  <a:pt x="21600" y="7820"/>
                </a:cubicBezTo>
                <a:cubicBezTo>
                  <a:pt x="21600" y="6571"/>
                  <a:pt x="20639" y="5559"/>
                  <a:pt x="19452" y="5559"/>
                </a:cubicBezTo>
                <a:cubicBezTo>
                  <a:pt x="18965" y="5559"/>
                  <a:pt x="18518" y="5731"/>
                  <a:pt x="18157" y="6018"/>
                </a:cubicBezTo>
                <a:lnTo>
                  <a:pt x="18157" y="6015"/>
                </a:lnTo>
                <a:cubicBezTo>
                  <a:pt x="18125" y="6041"/>
                  <a:pt x="17407" y="6598"/>
                  <a:pt x="16953" y="6544"/>
                </a:cubicBezTo>
                <a:cubicBezTo>
                  <a:pt x="16953" y="6544"/>
                  <a:pt x="16201" y="6436"/>
                  <a:pt x="15932" y="5658"/>
                </a:cubicBezTo>
                <a:lnTo>
                  <a:pt x="15932" y="5036"/>
                </a:lnTo>
                <a:lnTo>
                  <a:pt x="15932" y="557"/>
                </a:lnTo>
                <a:cubicBezTo>
                  <a:pt x="15932" y="250"/>
                  <a:pt x="15681" y="0"/>
                  <a:pt x="15373" y="0"/>
                </a:cubicBezTo>
                <a:lnTo>
                  <a:pt x="9592" y="0"/>
                </a:lnTo>
                <a:cubicBezTo>
                  <a:pt x="9174" y="329"/>
                  <a:pt x="9104" y="800"/>
                  <a:pt x="9104" y="800"/>
                </a:cubicBezTo>
                <a:cubicBezTo>
                  <a:pt x="9050" y="1253"/>
                  <a:pt x="9609" y="1969"/>
                  <a:pt x="9636" y="2001"/>
                </a:cubicBezTo>
                <a:lnTo>
                  <a:pt x="9634" y="2001"/>
                </a:lnTo>
                <a:cubicBezTo>
                  <a:pt x="9922" y="2360"/>
                  <a:pt x="10095" y="2804"/>
                  <a:pt x="10095" y="3289"/>
                </a:cubicBezTo>
                <a:cubicBezTo>
                  <a:pt x="10095" y="4471"/>
                  <a:pt x="9077" y="5431"/>
                  <a:pt x="7823" y="5431"/>
                </a:cubicBezTo>
                <a:cubicBezTo>
                  <a:pt x="6569" y="5431"/>
                  <a:pt x="5552" y="4471"/>
                  <a:pt x="5552" y="3289"/>
                </a:cubicBezTo>
                <a:cubicBezTo>
                  <a:pt x="5552" y="2769"/>
                  <a:pt x="5749" y="2294"/>
                  <a:pt x="6075" y="1924"/>
                </a:cubicBezTo>
                <a:cubicBezTo>
                  <a:pt x="6223" y="1721"/>
                  <a:pt x="6592" y="1172"/>
                  <a:pt x="6548" y="800"/>
                </a:cubicBezTo>
                <a:cubicBezTo>
                  <a:pt x="6548" y="800"/>
                  <a:pt x="6479" y="329"/>
                  <a:pt x="6062" y="0"/>
                </a:cubicBezTo>
                <a:lnTo>
                  <a:pt x="559" y="0"/>
                </a:lnTo>
                <a:close/>
              </a:path>
            </a:pathLst>
          </a:custGeom>
          <a:solidFill>
            <a:srgbClr val="6C6C6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4" name="Puzzleteil"/>
          <p:cNvSpPr/>
          <p:nvPr/>
        </p:nvSpPr>
        <p:spPr>
          <a:xfrm>
            <a:off x="23165840" y="12784039"/>
            <a:ext cx="566707" cy="332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70" y="0"/>
                </a:moveTo>
                <a:cubicBezTo>
                  <a:pt x="4727" y="0"/>
                  <a:pt x="4529" y="339"/>
                  <a:pt x="4529" y="754"/>
                </a:cubicBezTo>
                <a:lnTo>
                  <a:pt x="4529" y="7491"/>
                </a:lnTo>
                <a:cubicBezTo>
                  <a:pt x="4382" y="8825"/>
                  <a:pt x="3672" y="8999"/>
                  <a:pt x="3672" y="8999"/>
                </a:cubicBezTo>
                <a:cubicBezTo>
                  <a:pt x="3377" y="9059"/>
                  <a:pt x="2943" y="8562"/>
                  <a:pt x="2783" y="8363"/>
                </a:cubicBezTo>
                <a:cubicBezTo>
                  <a:pt x="2489" y="7923"/>
                  <a:pt x="2110" y="7658"/>
                  <a:pt x="1698" y="7658"/>
                </a:cubicBezTo>
                <a:cubicBezTo>
                  <a:pt x="760" y="7658"/>
                  <a:pt x="0" y="9026"/>
                  <a:pt x="0" y="10717"/>
                </a:cubicBezTo>
                <a:cubicBezTo>
                  <a:pt x="0" y="12407"/>
                  <a:pt x="760" y="13778"/>
                  <a:pt x="1698" y="13778"/>
                </a:cubicBezTo>
                <a:cubicBezTo>
                  <a:pt x="2082" y="13778"/>
                  <a:pt x="2436" y="13545"/>
                  <a:pt x="2720" y="13157"/>
                </a:cubicBezTo>
                <a:lnTo>
                  <a:pt x="2720" y="13160"/>
                </a:lnTo>
                <a:cubicBezTo>
                  <a:pt x="2746" y="13124"/>
                  <a:pt x="3313" y="12370"/>
                  <a:pt x="3672" y="12443"/>
                </a:cubicBezTo>
                <a:cubicBezTo>
                  <a:pt x="3672" y="12443"/>
                  <a:pt x="4382" y="12617"/>
                  <a:pt x="4529" y="13951"/>
                </a:cubicBezTo>
                <a:lnTo>
                  <a:pt x="4529" y="20846"/>
                </a:lnTo>
                <a:cubicBezTo>
                  <a:pt x="4529" y="21260"/>
                  <a:pt x="4727" y="21600"/>
                  <a:pt x="4970" y="21600"/>
                </a:cubicBezTo>
                <a:lnTo>
                  <a:pt x="9322" y="21600"/>
                </a:lnTo>
                <a:cubicBezTo>
                  <a:pt x="9749" y="21162"/>
                  <a:pt x="9815" y="20388"/>
                  <a:pt x="9815" y="20388"/>
                </a:cubicBezTo>
                <a:cubicBezTo>
                  <a:pt x="9857" y="19778"/>
                  <a:pt x="9419" y="18814"/>
                  <a:pt x="9396" y="18765"/>
                </a:cubicBezTo>
                <a:lnTo>
                  <a:pt x="9394" y="18763"/>
                </a:lnTo>
                <a:cubicBezTo>
                  <a:pt x="9168" y="18278"/>
                  <a:pt x="9032" y="17676"/>
                  <a:pt x="9032" y="17022"/>
                </a:cubicBezTo>
                <a:cubicBezTo>
                  <a:pt x="9032" y="15422"/>
                  <a:pt x="9836" y="14124"/>
                  <a:pt x="10827" y="14124"/>
                </a:cubicBezTo>
                <a:cubicBezTo>
                  <a:pt x="11818" y="14124"/>
                  <a:pt x="12621" y="15422"/>
                  <a:pt x="12621" y="17022"/>
                </a:cubicBezTo>
                <a:cubicBezTo>
                  <a:pt x="12621" y="17724"/>
                  <a:pt x="12467" y="18368"/>
                  <a:pt x="12209" y="18869"/>
                </a:cubicBezTo>
                <a:cubicBezTo>
                  <a:pt x="12092" y="19143"/>
                  <a:pt x="11799" y="19886"/>
                  <a:pt x="11834" y="20388"/>
                </a:cubicBezTo>
                <a:cubicBezTo>
                  <a:pt x="11834" y="20388"/>
                  <a:pt x="11900" y="21162"/>
                  <a:pt x="12327" y="21600"/>
                </a:cubicBezTo>
                <a:lnTo>
                  <a:pt x="16679" y="21600"/>
                </a:lnTo>
                <a:cubicBezTo>
                  <a:pt x="16922" y="21600"/>
                  <a:pt x="17120" y="21261"/>
                  <a:pt x="17120" y="20846"/>
                </a:cubicBezTo>
                <a:lnTo>
                  <a:pt x="17120" y="13499"/>
                </a:lnTo>
                <a:cubicBezTo>
                  <a:pt x="17332" y="12447"/>
                  <a:pt x="17928" y="12299"/>
                  <a:pt x="17928" y="12299"/>
                </a:cubicBezTo>
                <a:cubicBezTo>
                  <a:pt x="18223" y="12239"/>
                  <a:pt x="18657" y="12736"/>
                  <a:pt x="18817" y="12935"/>
                </a:cubicBezTo>
                <a:cubicBezTo>
                  <a:pt x="19111" y="13375"/>
                  <a:pt x="19490" y="13640"/>
                  <a:pt x="19902" y="13640"/>
                </a:cubicBezTo>
                <a:cubicBezTo>
                  <a:pt x="20840" y="13640"/>
                  <a:pt x="21600" y="12272"/>
                  <a:pt x="21600" y="10581"/>
                </a:cubicBezTo>
                <a:cubicBezTo>
                  <a:pt x="21600" y="8891"/>
                  <a:pt x="20840" y="7519"/>
                  <a:pt x="19902" y="7519"/>
                </a:cubicBezTo>
                <a:cubicBezTo>
                  <a:pt x="19518" y="7519"/>
                  <a:pt x="19164" y="7753"/>
                  <a:pt x="18880" y="8141"/>
                </a:cubicBezTo>
                <a:lnTo>
                  <a:pt x="18880" y="8138"/>
                </a:lnTo>
                <a:cubicBezTo>
                  <a:pt x="18854" y="8174"/>
                  <a:pt x="18287" y="8928"/>
                  <a:pt x="17928" y="8855"/>
                </a:cubicBezTo>
                <a:cubicBezTo>
                  <a:pt x="17928" y="8855"/>
                  <a:pt x="17332" y="8707"/>
                  <a:pt x="17120" y="7655"/>
                </a:cubicBezTo>
                <a:lnTo>
                  <a:pt x="17120" y="6814"/>
                </a:lnTo>
                <a:lnTo>
                  <a:pt x="17120" y="754"/>
                </a:lnTo>
                <a:cubicBezTo>
                  <a:pt x="17120" y="340"/>
                  <a:pt x="16921" y="0"/>
                  <a:pt x="16678" y="0"/>
                </a:cubicBezTo>
                <a:lnTo>
                  <a:pt x="12110" y="0"/>
                </a:lnTo>
                <a:cubicBezTo>
                  <a:pt x="11780" y="445"/>
                  <a:pt x="11725" y="1085"/>
                  <a:pt x="11725" y="1085"/>
                </a:cubicBezTo>
                <a:cubicBezTo>
                  <a:pt x="11682" y="1697"/>
                  <a:pt x="12124" y="2664"/>
                  <a:pt x="12145" y="2708"/>
                </a:cubicBezTo>
                <a:lnTo>
                  <a:pt x="12142" y="2708"/>
                </a:lnTo>
                <a:cubicBezTo>
                  <a:pt x="12369" y="3193"/>
                  <a:pt x="12506" y="3796"/>
                  <a:pt x="12506" y="4452"/>
                </a:cubicBezTo>
                <a:cubicBezTo>
                  <a:pt x="12506" y="6051"/>
                  <a:pt x="11704" y="7347"/>
                  <a:pt x="10712" y="7347"/>
                </a:cubicBezTo>
                <a:cubicBezTo>
                  <a:pt x="9721" y="7347"/>
                  <a:pt x="8917" y="6051"/>
                  <a:pt x="8917" y="4452"/>
                </a:cubicBezTo>
                <a:cubicBezTo>
                  <a:pt x="8917" y="3749"/>
                  <a:pt x="9072" y="3103"/>
                  <a:pt x="9330" y="2601"/>
                </a:cubicBezTo>
                <a:cubicBezTo>
                  <a:pt x="9447" y="2328"/>
                  <a:pt x="9738" y="1588"/>
                  <a:pt x="9703" y="1085"/>
                </a:cubicBezTo>
                <a:cubicBezTo>
                  <a:pt x="9703" y="1085"/>
                  <a:pt x="9648" y="445"/>
                  <a:pt x="9318" y="0"/>
                </a:cubicBezTo>
                <a:lnTo>
                  <a:pt x="4970" y="0"/>
                </a:lnTo>
                <a:close/>
              </a:path>
            </a:pathLst>
          </a:custGeom>
          <a:solidFill>
            <a:srgbClr val="6C6C6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5" name="CODE | DaWeSys"/>
          <p:cNvSpPr txBox="1"/>
          <p:nvPr/>
        </p:nvSpPr>
        <p:spPr>
          <a:xfrm>
            <a:off x="1206498" y="12347048"/>
            <a:ext cx="7102348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/>
          <a:p>
            <a:pPr algn="l" defTabSz="825500">
              <a:defRPr sz="3600" b="1">
                <a:solidFill>
                  <a:srgbClr val="A9A9A9"/>
                </a:solidFill>
              </a:defRPr>
            </a:pPr>
            <a:r>
              <a:t>CODE | </a:t>
            </a:r>
            <a:r>
              <a:rPr b="0"/>
              <a:t>DaWeSys</a:t>
            </a:r>
          </a:p>
        </p:txBody>
      </p:sp>
      <p:sp>
        <p:nvSpPr>
          <p:cNvPr id="246" name="[ Titel ]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[ Titel ]</a:t>
            </a:r>
          </a:p>
        </p:txBody>
      </p:sp>
      <p:sp>
        <p:nvSpPr>
          <p:cNvPr id="247" name="[ text ]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7511710"/>
          </a:xfrm>
          <a:prstGeom prst="rect">
            <a:avLst/>
          </a:prstGeom>
        </p:spPr>
        <p:txBody>
          <a:bodyPr/>
          <a:lstStyle/>
          <a:p>
            <a:r>
              <a:t>[ text ]</a:t>
            </a:r>
          </a:p>
        </p:txBody>
      </p:sp>
      <p:sp>
        <p:nvSpPr>
          <p:cNvPr id="248" name="[ Untertitel ]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5500" b="1"/>
            </a:lvl1pPr>
          </a:lstStyle>
          <a:p>
            <a:r>
              <a:t>[ Untertitel ]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Macintosh PowerPoint</Application>
  <PresentationFormat>Benutzerdefiniert</PresentationFormat>
  <Paragraphs>51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Helvetica Neue</vt:lpstr>
      <vt:lpstr>Helvetica Neue Medium</vt:lpstr>
      <vt:lpstr>20_BasicBlack</vt:lpstr>
      <vt:lpstr>CODE - COokie DEcliner</vt:lpstr>
      <vt:lpstr>[ Titel ]</vt:lpstr>
      <vt:lpstr>[ Titel ]</vt:lpstr>
      <vt:lpstr>[ Titel ]</vt:lpstr>
      <vt:lpstr>[ Titel 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- COokie DEcliner</dc:title>
  <cp:lastModifiedBy>TU-Pseudonym 1397717709098712</cp:lastModifiedBy>
  <cp:revision>1</cp:revision>
  <dcterms:modified xsi:type="dcterms:W3CDTF">2021-04-28T18:35:03Z</dcterms:modified>
</cp:coreProperties>
</file>