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4b5d5b0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4b5d5b0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f354d4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f354d4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Noelle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4b5d5b0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4b5d5b0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f354d4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f354d4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to change image size leading to slow data recording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cannot take keyboard input in python easily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4b5d5b0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4b5d5b0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68ba0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68ba0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68ba07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68ba07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f354d4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f354d4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Don/Adam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f354d4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f354d4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onStoddard5/templecarmk3/blob/master/README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55300"/>
            <a:ext cx="8520600" cy="12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Controls Final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43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2019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3435775"/>
            <a:ext cx="91440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Noelle Lewandowski, Casey Bruno, Joao Barbosa,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Adam Pienkowski, and Don Webster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r>
              <a:rPr lang="en" sz="1400"/>
              <a:t>(continued)</a:t>
            </a:r>
            <a:endParaRPr sz="14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for autonomous driving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data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 doesn’t drive straight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 distribution on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‘safety’ where if no communication comes in for a certain amount of time, then it automatically shuts down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1170125"/>
            <a:ext cx="68675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649275" y="3661626"/>
            <a:ext cx="1284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keyboard_input.py</a:t>
            </a:r>
            <a:endParaRPr sz="1000"/>
          </a:p>
        </p:txBody>
      </p:sp>
      <p:sp>
        <p:nvSpPr>
          <p:cNvPr id="64" name="Google Shape;64;p14"/>
          <p:cNvSpPr txBox="1"/>
          <p:nvPr/>
        </p:nvSpPr>
        <p:spPr>
          <a:xfrm>
            <a:off x="2875875" y="3642850"/>
            <a:ext cx="781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runcar</a:t>
            </a:r>
            <a:r>
              <a:rPr lang="en" sz="1000"/>
              <a:t>.py</a:t>
            </a:r>
            <a:endParaRPr sz="1000"/>
          </a:p>
        </p:txBody>
      </p:sp>
      <p:sp>
        <p:nvSpPr>
          <p:cNvPr id="65" name="Google Shape;65;p14"/>
          <p:cNvSpPr txBox="1"/>
          <p:nvPr/>
        </p:nvSpPr>
        <p:spPr>
          <a:xfrm>
            <a:off x="7275219" y="1857651"/>
            <a:ext cx="8301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usb_cam</a:t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4665221" y="2519439"/>
            <a:ext cx="1007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collectData</a:t>
            </a:r>
            <a:r>
              <a:rPr lang="en" sz="1000"/>
              <a:t>.py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r>
              <a:rPr lang="en" sz="1400"/>
              <a:t> (continued)</a:t>
            </a:r>
            <a:endParaRPr sz="14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keyboard_input</a:t>
            </a:r>
            <a:r>
              <a:rPr lang="en"/>
              <a:t>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sets up the keyboard input from a machine connected to the same ros network (publishes data to rostopic ‘driving’)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runcar</a:t>
            </a:r>
            <a:r>
              <a:rPr lang="en"/>
              <a:t>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subscribes to the topic ‘driving’ and gets steering and speed data from keyboard, creates, and sends PWM signal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</a:t>
            </a:r>
            <a:r>
              <a:rPr lang="en"/>
              <a:t>sb_cam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</a:t>
            </a:r>
            <a:r>
              <a:rPr lang="en"/>
              <a:t>os package that streams usb_cam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collectData</a:t>
            </a:r>
            <a:r>
              <a:rPr lang="en"/>
              <a:t>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Creates csv file by listening to the ‘driving’ topic and taking data from the usb_cam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Array where first two items are </a:t>
            </a:r>
            <a:r>
              <a:rPr lang="en"/>
              <a:t>speed, and steering</a:t>
            </a:r>
            <a:r>
              <a:rPr lang="en"/>
              <a:t>.  The rest is the image’s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Each new row in the .csv is a new frame or change in speed/direction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Interface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usb_cam (in catkin_ws):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roslaunch usb_cam usb_cam-test.launch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uncar.py: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osrun templecar runcar.py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collectData.py: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osrun templecar collectData.py &lt;filename.csv&gt;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eyboard_input.py: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r</a:t>
            </a:r>
            <a:r>
              <a:rPr lang="en"/>
              <a:t>osrun templecar keyboard_input.py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Interfaces</a:t>
            </a:r>
            <a:r>
              <a:rPr lang="en" sz="1400"/>
              <a:t> (continued)</a:t>
            </a:r>
            <a:endParaRPr sz="14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Difficult to change image size leading to slow data recording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Unix cannot take keyboard input in python easily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 (data)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152481"/>
            <a:ext cx="8348000" cy="22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 (Image)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50" y="1017725"/>
            <a:ext cx="51615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r>
              <a:rPr lang="en"/>
              <a:t> of 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Allowed us to </a:t>
            </a:r>
            <a:r>
              <a:rPr lang="en"/>
              <a:t>delegate</a:t>
            </a:r>
            <a:r>
              <a:rPr lang="en"/>
              <a:t> different tasks to integrate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split computations to different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‘WASD’-style controls to move 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Steering, speed, and image data saved to a CSV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as training data at a later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https://github.com/DonStoddard5/templecarmk3/blob/master/README.md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Incremental</a:t>
            </a:r>
            <a:r>
              <a:rPr lang="en"/>
              <a:t> steering and speed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Rewriting the keyboard commands to be more complicated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csv on separate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Ros communication (Master URI)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Image Data 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ompressed_image_transport ros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Data Recording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Comes after compressed image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 launch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runcar.py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collectData.py; keyboard_input.py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