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60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7717" y="1907178"/>
            <a:ext cx="9109923" cy="1195731"/>
          </a:xfrm>
        </p:spPr>
        <p:txBody>
          <a:bodyPr/>
          <a:lstStyle/>
          <a:p>
            <a:r>
              <a:rPr lang="es-CL" sz="3600" dirty="0" smtClean="0"/>
              <a:t>PRESENTACION PROYECTO PROGRAMACION WEB PGY3121-011d</a:t>
            </a:r>
            <a:endParaRPr lang="en-U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56946" y="3433765"/>
            <a:ext cx="6831673" cy="1086237"/>
          </a:xfrm>
        </p:spPr>
        <p:txBody>
          <a:bodyPr/>
          <a:lstStyle/>
          <a:p>
            <a:pPr algn="l"/>
            <a:r>
              <a:rPr lang="es-CL" dirty="0" smtClean="0"/>
              <a:t>Integrantes:Ignacio Mardones</a:t>
            </a:r>
          </a:p>
          <a:p>
            <a:pPr algn="l"/>
            <a:r>
              <a:rPr lang="es-CL" dirty="0" smtClean="0"/>
              <a:t>Profesor: Claudio Fuenzalida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1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7" y="61395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8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6" y="65314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2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7" y="65314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0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3" y="61395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8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76" y="656964"/>
            <a:ext cx="8350654" cy="57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7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46" y="457485"/>
            <a:ext cx="8235922" cy="574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74" y="478417"/>
            <a:ext cx="8235447" cy="57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1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21" y="508511"/>
            <a:ext cx="8316108" cy="577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5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41" y="502011"/>
            <a:ext cx="4405999" cy="57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9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555" y="627016"/>
            <a:ext cx="4142426" cy="562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7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96" y="373884"/>
            <a:ext cx="3631476" cy="593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5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89" y="594577"/>
            <a:ext cx="4088674" cy="56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948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25</TotalTime>
  <Words>11</Words>
  <Application>Microsoft Office PowerPoint</Application>
  <PresentationFormat>Panorámica</PresentationFormat>
  <Paragraphs>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PRESENTACION PROYECTO PROGRAMACION WEB PGY3121-011d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PROYECTO PROGRAMACION WEB PGY3121-011d</dc:title>
  <dc:creator>Usuario</dc:creator>
  <cp:lastModifiedBy>Usuario</cp:lastModifiedBy>
  <cp:revision>3</cp:revision>
  <dcterms:created xsi:type="dcterms:W3CDTF">2022-04-20T18:50:23Z</dcterms:created>
  <dcterms:modified xsi:type="dcterms:W3CDTF">2022-04-20T19:16:10Z</dcterms:modified>
</cp:coreProperties>
</file>