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74" r:id="rId2"/>
    <p:sldId id="305" r:id="rId3"/>
    <p:sldId id="338" r:id="rId4"/>
    <p:sldId id="340" r:id="rId5"/>
    <p:sldId id="341" r:id="rId6"/>
    <p:sldId id="337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73" autoAdjust="0"/>
    <p:restoredTop sz="91369" autoAdjust="0"/>
  </p:normalViewPr>
  <p:slideViewPr>
    <p:cSldViewPr>
      <p:cViewPr varScale="1">
        <p:scale>
          <a:sx n="63" d="100"/>
          <a:sy n="63" d="100"/>
        </p:scale>
        <p:origin x="72" y="12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F58B-CFA6-41FA-A19A-FB35AE26849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34DB5-A514-4D23-AE2D-79D1C41B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3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1DB6C-5048-4D88-8ED1-F3F4CBFA3C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5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34DB5-A514-4D23-AE2D-79D1C41B7C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34DB5-A514-4D23-AE2D-79D1C41B7C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34DB5-A514-4D23-AE2D-79D1C41B7C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0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219075"/>
            <a:ext cx="741712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9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3276600" y="533400"/>
            <a:ext cx="5105400" cy="4953000"/>
            <a:chOff x="4323074" y="1409290"/>
            <a:chExt cx="3531876" cy="353187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074" y="1409290"/>
              <a:ext cx="3531876" cy="35318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692" y="1539229"/>
              <a:ext cx="3270639" cy="3270639"/>
            </a:xfrm>
            <a:prstGeom prst="rect">
              <a:avLst/>
            </a:prstGeom>
          </p:spPr>
        </p:pic>
      </p:grp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0686" y="65182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4287574-CCC2-4477-A70E-30B11A27EB2D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/ 26 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64803" y="219075"/>
            <a:ext cx="741712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및본문-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600">
                <a:latin typeface="Cambria" pitchFamily="18" charset="0"/>
              </a:defRPr>
            </a:lvl3pPr>
            <a:lvl4pPr>
              <a:defRPr sz="1400">
                <a:latin typeface="Cambria" pitchFamily="18" charset="0"/>
              </a:defRPr>
            </a:lvl4pPr>
            <a:lvl5pPr>
              <a:defRPr sz="1400">
                <a:latin typeface="Cambria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AD6BC98-B398-4DB9-BC3E-0469BB0AE411}" type="datetime1">
              <a:rPr kumimoji="0" lang="ko-KR" altLang="en-US" smtClean="0">
                <a:solidFill>
                  <a:srgbClr val="000000"/>
                </a:solidFill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2017-09-28</a:t>
            </a:fld>
            <a:endParaRPr kumimoji="0"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mtClean="0">
                <a:solidFill>
                  <a:srgbClr val="000000"/>
                </a:solidFill>
                <a:ea typeface="맑은 고딕"/>
              </a:rPr>
              <a:t>#</a:t>
            </a:r>
            <a:endParaRPr kumimoji="0" lang="ko-KR" altLang="en-US">
              <a:solidFill>
                <a:srgbClr val="000000"/>
              </a:solidFill>
              <a:ea typeface="맑은 고딕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219075"/>
            <a:ext cx="741712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9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2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64803" y="228600"/>
            <a:ext cx="8394700" cy="3960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38150" y="908720"/>
            <a:ext cx="8229600" cy="5256583"/>
          </a:xfrm>
        </p:spPr>
        <p:txBody>
          <a:bodyPr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800100" indent="-342900">
              <a:lnSpc>
                <a:spcPct val="130000"/>
              </a:lnSpc>
              <a:buFont typeface="+mj-lt"/>
              <a:buAutoNum type="arabicParenR"/>
              <a:defRPr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257300" indent="-342900">
              <a:lnSpc>
                <a:spcPct val="130000"/>
              </a:lnSpc>
              <a:buFont typeface="+mj-ea"/>
              <a:buAutoNum type="circleNumDbPlain"/>
              <a:defRPr sz="11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219075"/>
            <a:ext cx="741712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9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8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0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9221-7CAF-49A0-8FA0-CE4747D9391C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121-556A-470C-9C32-5E6A8A3FF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2348880"/>
            <a:ext cx="4367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Super Automatic Espresso Machine</a:t>
            </a:r>
            <a:endParaRPr lang="en-US" altLang="ko-KR" sz="36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Assignment - 1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4350" y="4104790"/>
            <a:ext cx="303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Don </a:t>
            </a:r>
            <a:r>
              <a:rPr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Yoo</a:t>
            </a:r>
            <a:endParaRPr lang="en-US" altLang="ko-KR" sz="16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13968" y="202630"/>
            <a:ext cx="3942008" cy="490066"/>
          </a:xfrm>
        </p:spPr>
        <p:txBody>
          <a:bodyPr lIns="36000" rIns="36000"/>
          <a:lstStyle/>
          <a:p>
            <a:pPr algn="l" latinLnBrk="0"/>
            <a:r>
              <a:rPr lang="en-US" altLang="ko-KR" sz="1800" b="1" dirty="0" smtClean="0">
                <a:latin typeface="+mn-ea"/>
                <a:ea typeface="+mn-ea"/>
              </a:rPr>
              <a:t>Contents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344812"/>
            <a:ext cx="476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b="1" dirty="0" smtClean="0">
                <a:latin typeface="+mn-ea"/>
              </a:rPr>
              <a:t>Implementation Description</a:t>
            </a:r>
            <a:endParaRPr lang="en-US" altLang="ko-KR" sz="2400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ko-KR" sz="2400" b="1" dirty="0" smtClean="0">
                <a:latin typeface="+mn-ea"/>
              </a:rPr>
              <a:t>UML Class Diagram</a:t>
            </a: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ko-KR" sz="2400" b="1" dirty="0" smtClean="0">
                <a:latin typeface="+mn-ea"/>
              </a:rPr>
              <a:t>UML Sequence Diagram</a:t>
            </a:r>
            <a:endParaRPr lang="en-US" altLang="ko-KR" sz="2400" b="1" dirty="0" smtClean="0">
              <a:solidFill>
                <a:schemeClr val="accent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0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985656" y="404665"/>
            <a:ext cx="5785005" cy="345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ko-KR" b="1" dirty="0">
                <a:latin typeface="+mn-ea"/>
              </a:rPr>
              <a:t>Implementation </a:t>
            </a:r>
            <a:r>
              <a:rPr lang="en-US" altLang="ko-KR" b="1" dirty="0" smtClean="0">
                <a:latin typeface="+mn-ea"/>
              </a:rPr>
              <a:t>Description</a:t>
            </a:r>
            <a:endParaRPr lang="en-US" altLang="ko-KR" b="1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404664"/>
            <a:ext cx="2497767" cy="34577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7544" y="2387232"/>
            <a:ext cx="8158236" cy="37732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907704" y="1157843"/>
            <a:ext cx="5472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Espresso Machine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556" y="2719575"/>
            <a:ext cx="79422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 smtClean="0"/>
              <a:t>Making a Machine Object that can select recipe and run.</a:t>
            </a:r>
          </a:p>
          <a:p>
            <a:pPr latinLnBrk="0"/>
            <a:r>
              <a:rPr lang="en-US" sz="2800" dirty="0" smtClean="0"/>
              <a:t>Interface recipe has brew function that can brew coffee and tee. Coffee has 3 kinds of brewing and tee has 2 kinds of brewing. Adding sugar or milk is for any drink so keep it in machine object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7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699792" y="1559009"/>
            <a:ext cx="6406326" cy="45159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5656" y="404665"/>
            <a:ext cx="5785005" cy="345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b="1" dirty="0" smtClean="0">
                <a:latin typeface="+mn-ea"/>
              </a:rPr>
              <a:t>UML </a:t>
            </a:r>
            <a:r>
              <a:rPr lang="en-US" altLang="ko-KR" b="1" dirty="0">
                <a:latin typeface="+mn-ea"/>
              </a:rPr>
              <a:t>Class </a:t>
            </a:r>
            <a:r>
              <a:rPr lang="en-US" altLang="ko-KR" b="1" dirty="0" smtClean="0">
                <a:latin typeface="+mn-ea"/>
              </a:rPr>
              <a:t>Diagram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404664"/>
            <a:ext cx="2497767" cy="34577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3910"/>
              </p:ext>
            </p:extLst>
          </p:nvPr>
        </p:nvGraphicFramePr>
        <p:xfrm>
          <a:off x="420518" y="2302782"/>
          <a:ext cx="2039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Setrecipe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Addmilk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Addsugar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17252"/>
              </p:ext>
            </p:extLst>
          </p:nvPr>
        </p:nvGraphicFramePr>
        <p:xfrm>
          <a:off x="2843808" y="4956436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Americano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Brew()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9726"/>
              </p:ext>
            </p:extLst>
          </p:nvPr>
        </p:nvGraphicFramePr>
        <p:xfrm>
          <a:off x="4081259" y="4956042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Espresso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Brew()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71639"/>
              </p:ext>
            </p:extLst>
          </p:nvPr>
        </p:nvGraphicFramePr>
        <p:xfrm>
          <a:off x="5318710" y="4956042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Latte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Brew()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92493"/>
              </p:ext>
            </p:extLst>
          </p:nvPr>
        </p:nvGraphicFramePr>
        <p:xfrm>
          <a:off x="4081259" y="3535823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Shot()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3" idx="0"/>
            <a:endCxn id="15" idx="2"/>
          </p:cNvCxnSpPr>
          <p:nvPr/>
        </p:nvCxnSpPr>
        <p:spPr>
          <a:xfrm flipV="1">
            <a:off x="3358612" y="4098189"/>
            <a:ext cx="1237451" cy="85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5" idx="2"/>
          </p:cNvCxnSpPr>
          <p:nvPr/>
        </p:nvCxnSpPr>
        <p:spPr>
          <a:xfrm flipV="1">
            <a:off x="4596063" y="4098189"/>
            <a:ext cx="0" cy="85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15" idx="2"/>
          </p:cNvCxnSpPr>
          <p:nvPr/>
        </p:nvCxnSpPr>
        <p:spPr>
          <a:xfrm flipH="1" flipV="1">
            <a:off x="4596063" y="4098189"/>
            <a:ext cx="1237451" cy="85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00517"/>
              </p:ext>
            </p:extLst>
          </p:nvPr>
        </p:nvGraphicFramePr>
        <p:xfrm>
          <a:off x="6600838" y="4870207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GreenTee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Brew()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4037"/>
              </p:ext>
            </p:extLst>
          </p:nvPr>
        </p:nvGraphicFramePr>
        <p:xfrm>
          <a:off x="7896982" y="4870207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BlackTee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Brew()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18137"/>
              </p:ext>
            </p:extLst>
          </p:nvPr>
        </p:nvGraphicFramePr>
        <p:xfrm>
          <a:off x="7199099" y="3482935"/>
          <a:ext cx="1029608" cy="5623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9608"/>
              </a:tblGrid>
              <a:tr h="2811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Tee</a:t>
                      </a:r>
                      <a:endParaRPr lang="en-US" sz="1200" dirty="0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2" idx="0"/>
            <a:endCxn id="25" idx="2"/>
          </p:cNvCxnSpPr>
          <p:nvPr/>
        </p:nvCxnSpPr>
        <p:spPr>
          <a:xfrm flipV="1">
            <a:off x="7115642" y="4045301"/>
            <a:ext cx="598261" cy="824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25" idx="2"/>
          </p:cNvCxnSpPr>
          <p:nvPr/>
        </p:nvCxnSpPr>
        <p:spPr>
          <a:xfrm flipH="1" flipV="1">
            <a:off x="7713903" y="4045301"/>
            <a:ext cx="697883" cy="824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34411"/>
              </p:ext>
            </p:extLst>
          </p:nvPr>
        </p:nvGraphicFramePr>
        <p:xfrm>
          <a:off x="5211190" y="2060848"/>
          <a:ext cx="1461656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61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Brew()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15" idx="0"/>
            <a:endCxn id="37" idx="2"/>
          </p:cNvCxnSpPr>
          <p:nvPr/>
        </p:nvCxnSpPr>
        <p:spPr>
          <a:xfrm flipV="1">
            <a:off x="4596063" y="2802528"/>
            <a:ext cx="1345955" cy="733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0"/>
            <a:endCxn id="37" idx="2"/>
          </p:cNvCxnSpPr>
          <p:nvPr/>
        </p:nvCxnSpPr>
        <p:spPr>
          <a:xfrm flipH="1" flipV="1">
            <a:off x="5942018" y="2802528"/>
            <a:ext cx="1771885" cy="68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7" idx="1"/>
          </p:cNvCxnSpPr>
          <p:nvPr/>
        </p:nvCxnSpPr>
        <p:spPr>
          <a:xfrm flipV="1">
            <a:off x="2278843" y="2431688"/>
            <a:ext cx="2932347" cy="438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90390" y="1608870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Encapsulated Brew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985656" y="404665"/>
            <a:ext cx="5785005" cy="345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ko-KR" b="1" dirty="0">
                <a:latin typeface="+mn-ea"/>
              </a:rPr>
              <a:t>UML Sequence </a:t>
            </a:r>
            <a:r>
              <a:rPr lang="en-US" altLang="ko-KR" b="1" dirty="0" smtClean="0">
                <a:latin typeface="+mn-ea"/>
              </a:rPr>
              <a:t>Diagram</a:t>
            </a:r>
            <a:endParaRPr lang="en-US" altLang="ko-KR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404664"/>
            <a:ext cx="2497767" cy="34577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50967"/>
              </p:ext>
            </p:extLst>
          </p:nvPr>
        </p:nvGraphicFramePr>
        <p:xfrm>
          <a:off x="1187624" y="1412776"/>
          <a:ext cx="74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1547664" y="1783616"/>
            <a:ext cx="11832" cy="4309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94348"/>
              </p:ext>
            </p:extLst>
          </p:nvPr>
        </p:nvGraphicFramePr>
        <p:xfrm>
          <a:off x="3965848" y="1433357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>
            <a:stCxn id="16" idx="2"/>
          </p:cNvCxnSpPr>
          <p:nvPr/>
        </p:nvCxnSpPr>
        <p:spPr>
          <a:xfrm flipH="1">
            <a:off x="4427984" y="1804197"/>
            <a:ext cx="5916" cy="42890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6996"/>
              </p:ext>
            </p:extLst>
          </p:nvPr>
        </p:nvGraphicFramePr>
        <p:xfrm>
          <a:off x="6732240" y="141277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7308304" y="1783616"/>
            <a:ext cx="36004" cy="4309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59496" y="2564904"/>
            <a:ext cx="2868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59496" y="3284984"/>
            <a:ext cx="2868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59496" y="4077072"/>
            <a:ext cx="2868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59496" y="4878452"/>
            <a:ext cx="5784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09366" y="2127014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recipe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85293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sugar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29559" y="368825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milk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01887" y="4509120"/>
            <a:ext cx="13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(Brew)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0" y="2924944"/>
            <a:ext cx="8229600" cy="9361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8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92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92030</TotalTime>
  <Words>139</Words>
  <Application>Microsoft Office PowerPoint</Application>
  <PresentationFormat>On-screen Show (4:3)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나눔고딕</vt:lpstr>
      <vt:lpstr>맑은 고딕</vt:lpstr>
      <vt:lpstr>Arial</vt:lpstr>
      <vt:lpstr>Cambria</vt:lpstr>
      <vt:lpstr>Wingdings</vt:lpstr>
      <vt:lpstr>Office 테마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DonYoo</dc:creator>
  <cp:lastModifiedBy>Don Yoo</cp:lastModifiedBy>
  <cp:revision>413</cp:revision>
  <cp:lastPrinted>2015-02-24T10:16:57Z</cp:lastPrinted>
  <dcterms:created xsi:type="dcterms:W3CDTF">2015-01-21T06:09:06Z</dcterms:created>
  <dcterms:modified xsi:type="dcterms:W3CDTF">2017-09-29T00:29:29Z</dcterms:modified>
</cp:coreProperties>
</file>