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notesMasterIdLst>
    <p:notesMasterId r:id="rId14"/>
  </p:notesMasterIdLst>
  <p:sldIdLst>
    <p:sldId id="288" r:id="rId5"/>
    <p:sldId id="280" r:id="rId6"/>
    <p:sldId id="287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D38747-4367-4BD2-8D51-C97E202738E2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0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016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84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539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126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28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312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079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772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9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AE507A8-A5CF-4D38-AB86-7EDDA87A85D4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9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4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1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386B42-B5A4-4E98-C103-44334AB3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0" y="3429000"/>
            <a:ext cx="4127500" cy="1409700"/>
          </a:xfrm>
        </p:spPr>
        <p:txBody>
          <a:bodyPr>
            <a:normAutofit/>
          </a:bodyPr>
          <a:lstStyle/>
          <a:p>
            <a:r>
              <a:rPr lang="en-US" sz="3200" b="1" dirty="0"/>
              <a:t>By</a:t>
            </a:r>
          </a:p>
          <a:p>
            <a:r>
              <a:rPr lang="en-US" sz="3200" b="1" dirty="0"/>
              <a:t>Dona Merlin 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1600" y="1336675"/>
            <a:ext cx="9258300" cy="1838325"/>
          </a:xfrm>
          <a:prstGeom prst="rect">
            <a:avLst/>
          </a:prstGeom>
          <a:solidFill>
            <a:schemeClr val="bg1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/>
              <a:t>Shopify Sales &amp; </a:t>
            </a:r>
          </a:p>
          <a:p>
            <a:r>
              <a:rPr lang="en-US" sz="4400" b="1" dirty="0"/>
              <a:t>Customer Analysis  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10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2AA9-C316-FE8B-40F1-444AF01F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24232"/>
          </a:xfrm>
          <a:solidFill>
            <a:srgbClr val="92D05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96134D-92A8-1820-33FB-AF186720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1907722"/>
            <a:ext cx="97728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of this project was to analyze e-commerce sales data from Shopify to uncover insights into customer behavior, time-based trends, regional performance, and product-level insights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dataset was sourced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contains detailed information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7,431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order-level details, product info, tax, region, and payment methods, contributing to a total revenue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$4.6 million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28557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6770E-1A27-997D-A379-D5D046D6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E20B-719F-1F9A-39CB-6DDD7365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24232"/>
          </a:xfrm>
          <a:solidFill>
            <a:srgbClr val="92D05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Tools and Techniques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1BC10A-2C82-177D-4C96-90BC6830D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9433" y="2978004"/>
            <a:ext cx="107374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9331C0-D4D1-E952-2B3A-97A440EFF29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3795" y="2035010"/>
            <a:ext cx="116512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BI, Excel, DAX for calculated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Metrics/DAX: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 Sales, Avg Order Value, Repeat Rate, LTV, Purchase Frequency.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Dashboards: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slicers, dynamic titles, time-based and regional trends.</a:t>
            </a:r>
          </a:p>
        </p:txBody>
      </p:sp>
    </p:spTree>
    <p:extLst>
      <p:ext uri="{BB962C8B-B14F-4D97-AF65-F5344CB8AC3E}">
        <p14:creationId xmlns:p14="http://schemas.microsoft.com/office/powerpoint/2010/main" val="278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339C-F762-BE6B-8406-E5F07084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4F7-78C3-38D4-5418-EDF3F708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60" y="658762"/>
            <a:ext cx="10353762" cy="816077"/>
          </a:xfrm>
          <a:solidFill>
            <a:srgbClr val="92D05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8B22-18EB-99BF-DB3B-C630FADF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$4.6M Total, Avg Order: $618.89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7,431 Total, 46% Repeat 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Products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Running &amp; Tennis Shoes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Insights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Peak Hour 10–3 PM, Day 24 best sales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Top – California, Texas, Florida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$943.6 | Purchase Freq: 1.68</a:t>
            </a:r>
          </a:p>
        </p:txBody>
      </p:sp>
    </p:spTree>
    <p:extLst>
      <p:ext uri="{BB962C8B-B14F-4D97-AF65-F5344CB8AC3E}">
        <p14:creationId xmlns:p14="http://schemas.microsoft.com/office/powerpoint/2010/main" val="17186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24CD-9C00-4796-E16E-E3471B0E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24232"/>
          </a:xfrm>
          <a:solidFill>
            <a:srgbClr val="92D05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Customer Behaviour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ED2A-D7B5-01AE-ADAC-B6888507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Rate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46% (3,000 of 7,431)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Single-Order Customers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4,431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$943.60 | Purchase Freq: 1.68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Launch loyalty/referral programs, retarget single-order buyers with email automation and offers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84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FAB52-ADFD-16C4-429E-AC553227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1A6D-D680-398B-1A27-C5FF7911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98090"/>
            <a:ext cx="10353762" cy="943897"/>
          </a:xfrm>
          <a:solidFill>
            <a:srgbClr val="92D05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Product, Pricing &amp; Time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F325-A930-EB15-C0DC-0143DBC6D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Products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Running &amp; Tennis Shoes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Subtotal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$562.63; Stable pricing near $537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Trends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Hours: 10 AM – 3 PM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Day: Day 24 ($683K sales)</a:t>
            </a:r>
          </a:p>
          <a:p>
            <a:pPr marL="36900" indent="0">
              <a:buNone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during peak hours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A/B test premium bundles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2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A8EA-A181-4DA6-3D20-F446ED12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FC05-8053-460A-DDD2-97286A80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052052"/>
          </a:xfrm>
          <a:solidFill>
            <a:srgbClr val="92D05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Regional &amp; Payment Insights &amp;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1F54-B51A-1BCB-BC1F-427B57BE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Regions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California, Texas, Florida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Cities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Washington, Houston, New York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76% via Gift Cards + Manual</a:t>
            </a:r>
          </a:p>
          <a:p>
            <a:pPr marL="36900" indent="0">
              <a:buNone/>
            </a:pP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logistics to top cities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gift cards more prominently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tax-inclusive pricing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38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C169B4-B8F4-5F4E-E5B1-0079E0DB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037" y="204019"/>
            <a:ext cx="10353762" cy="543233"/>
          </a:xfrm>
          <a:solidFill>
            <a:srgbClr val="92D05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09734-7149-44E1-6F86-F9A1725C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4"/>
          <a:stretch/>
        </p:blipFill>
        <p:spPr>
          <a:xfrm>
            <a:off x="899037" y="951271"/>
            <a:ext cx="10393926" cy="5361039"/>
          </a:xfrm>
        </p:spPr>
      </p:pic>
    </p:spTree>
    <p:extLst>
      <p:ext uri="{BB962C8B-B14F-4D97-AF65-F5344CB8AC3E}">
        <p14:creationId xmlns:p14="http://schemas.microsoft.com/office/powerpoint/2010/main" val="419554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FA22-08F9-711A-A81B-1F90BEE1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E027-9EDC-98B7-29D4-4039456E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47684"/>
            <a:ext cx="10353762" cy="2224548"/>
          </a:xfrm>
        </p:spPr>
        <p:txBody>
          <a:bodyPr>
            <a:normAutofit fontScale="40000" lnSpcReduction="20000"/>
          </a:bodyPr>
          <a:lstStyle/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endParaRPr lang="en-IN" dirty="0"/>
          </a:p>
          <a:p>
            <a:pPr marL="36900" indent="0" algn="ctr">
              <a:buNone/>
            </a:pPr>
            <a:r>
              <a:rPr lang="en-IN" sz="9800" b="1" dirty="0">
                <a:solidFill>
                  <a:srgbClr val="92D050"/>
                </a:solidFill>
              </a:rPr>
              <a:t>ANY QUERIES ?</a:t>
            </a:r>
          </a:p>
          <a:p>
            <a:pPr marL="36900" indent="0" algn="ctr">
              <a:buNone/>
            </a:pPr>
            <a:r>
              <a:rPr lang="en-IN" sz="9800" b="1" dirty="0">
                <a:solidFill>
                  <a:srgbClr val="92D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9300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308</TotalTime>
  <Words>349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Vapor Trail</vt:lpstr>
      <vt:lpstr>Shopify Sales &amp;  Customer Analysis   </vt:lpstr>
      <vt:lpstr>Objective</vt:lpstr>
      <vt:lpstr>Tools and Techniques used</vt:lpstr>
      <vt:lpstr>Summary</vt:lpstr>
      <vt:lpstr>Customer Behaviour Insights </vt:lpstr>
      <vt:lpstr>Product, Pricing &amp; Time Trends</vt:lpstr>
      <vt:lpstr>Regional &amp; Payment Insights &amp; Recommendations 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Shopify Sales &amp;  Customer Analysis   </dc:title>
  <dc:creator>Tharani Venkatesh</dc:creator>
  <cp:lastModifiedBy>donamerlin2002@gmail.com</cp:lastModifiedBy>
  <cp:revision>7</cp:revision>
  <dcterms:created xsi:type="dcterms:W3CDTF">2025-05-27T07:39:23Z</dcterms:created>
  <dcterms:modified xsi:type="dcterms:W3CDTF">2025-10-02T16:32:49Z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