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9"/>
  </p:notesMasterIdLst>
  <p:handoutMasterIdLst>
    <p:handoutMasterId r:id="rId20"/>
  </p:handoutMasterIdLst>
  <p:sldIdLst>
    <p:sldId id="444" r:id="rId3"/>
    <p:sldId id="445" r:id="rId4"/>
    <p:sldId id="496" r:id="rId5"/>
    <p:sldId id="494" r:id="rId6"/>
    <p:sldId id="500" r:id="rId7"/>
    <p:sldId id="503" r:id="rId8"/>
    <p:sldId id="504" r:id="rId9"/>
    <p:sldId id="505" r:id="rId10"/>
    <p:sldId id="507" r:id="rId11"/>
    <p:sldId id="506" r:id="rId12"/>
    <p:sldId id="497" r:id="rId13"/>
    <p:sldId id="498" r:id="rId14"/>
    <p:sldId id="499" r:id="rId15"/>
    <p:sldId id="502" r:id="rId16"/>
    <p:sldId id="501" r:id="rId17"/>
    <p:sldId id="484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6"/>
            <p14:sldId id="494"/>
            <p14:sldId id="500"/>
            <p14:sldId id="503"/>
            <p14:sldId id="504"/>
            <p14:sldId id="505"/>
            <p14:sldId id="507"/>
            <p14:sldId id="506"/>
            <p14:sldId id="497"/>
            <p14:sldId id="498"/>
            <p14:sldId id="499"/>
            <p14:sldId id="502"/>
            <p14:sldId id="501"/>
            <p14:sldId id="48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99" autoAdjust="0"/>
    <p:restoredTop sz="82946" autoAdjust="0"/>
  </p:normalViewPr>
  <p:slideViewPr>
    <p:cSldViewPr snapToGrid="0" snapToObjects="1" showGuides="1">
      <p:cViewPr varScale="1">
        <p:scale>
          <a:sx n="126" d="100"/>
          <a:sy n="126" d="100"/>
        </p:scale>
        <p:origin x="-168" y="-96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50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no examples of using N1QL *directly* in</a:t>
            </a:r>
            <a:r>
              <a:rPr lang="en-US" baseline="0" dirty="0"/>
              <a:t> the Java example, but the spring-data-</a:t>
            </a:r>
            <a:r>
              <a:rPr lang="en-US" baseline="0" dirty="0" err="1"/>
              <a:t>couchbase</a:t>
            </a:r>
            <a:r>
              <a:rPr lang="en-US" baseline="0" dirty="0"/>
              <a:t> library uses N1QL under the hood</a:t>
            </a:r>
          </a:p>
          <a:p>
            <a:endParaRPr lang="en-US" baseline="0" dirty="0"/>
          </a:p>
          <a:p>
            <a:r>
              <a:rPr lang="en-US" baseline="0" dirty="0"/>
              <a:t>You can do similar things in .NET and Node with Linq2Couchbase and ottoman</a:t>
            </a:r>
          </a:p>
          <a:p>
            <a:endParaRPr lang="en-US" baseline="0" dirty="0"/>
          </a:p>
          <a:p>
            <a:r>
              <a:rPr lang="en-US" baseline="0" dirty="0"/>
              <a:t>Or you can (and will probably need to) define your own custom N1QL operations in Java using the N1qlQuery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62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executing N1q1 queries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Bounded – doesn’t now wait</a:t>
            </a:r>
            <a:r>
              <a:rPr lang="en-US" baseline="0" dirty="0" smtClean="0"/>
              <a:t> to optimize speed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RequestPlus</a:t>
            </a:r>
            <a:r>
              <a:rPr lang="en-US" baseline="0" dirty="0" smtClean="0"/>
              <a:t> – slower &amp; more accurate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AtPlus</a:t>
            </a:r>
            <a:r>
              <a:rPr lang="en-US" baseline="0" dirty="0" smtClean="0"/>
              <a:t> – wait only for specific docs. Faster &amp; accurate but more work for developer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06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not using CAS in this example, but for</a:t>
            </a:r>
            <a:r>
              <a:rPr lang="en-US" baseline="0" dirty="0"/>
              <a:t> concurrency, </a:t>
            </a:r>
            <a:r>
              <a:rPr lang="en-US" baseline="0" dirty="0" err="1"/>
              <a:t>Couchbase</a:t>
            </a:r>
            <a:r>
              <a:rPr lang="en-US" baseline="0" dirty="0"/>
              <a:t> documents provide a CAS number when you get them out of the database.</a:t>
            </a:r>
          </a:p>
          <a:p>
            <a:r>
              <a:rPr lang="en-US" baseline="0" dirty="0"/>
              <a:t>You can (optionally) use that CAS number to update the document.</a:t>
            </a:r>
          </a:p>
          <a:p>
            <a:r>
              <a:rPr lang="en-US" baseline="0" dirty="0"/>
              <a:t>If the document has changed since you last got it, there’ll be an exception.</a:t>
            </a:r>
          </a:p>
          <a:p>
            <a:r>
              <a:rPr lang="en-US" baseline="0" dirty="0"/>
              <a:t>If you don’t use CAS, it will be last-write-wins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56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48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92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Execute angular2</a:t>
            </a:r>
          </a:p>
          <a:p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install anuglar-cli@1.0.0-beta.10</a:t>
            </a:r>
          </a:p>
          <a:p>
            <a:r>
              <a:rPr lang="en-US" dirty="0" smtClean="0"/>
              <a:t>Ng serve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6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1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 xmlns:p14="http://schemas.microsoft.com/office/powerpoint/2010/main"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couchbaselabs/workshop/tree/master/connect2016/developer/0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eveloper.couchbase.com/documentation/server/4.5/sdk/dotnet/async-programming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eveloper.couchbase.com/documentation/server/4.5/sdk/dotnet/n1ql-queries-with-sdk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eveloper.couchbase.com/documentation/server/4.5/architecture/querying-data-with-n1ql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eveloper.couchbase.com/documentation/server/4.5/sdk/dotnet/document-operatio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Workshop 3 – Building a Full-stack Application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.NET:</a:t>
            </a:r>
          </a:p>
          <a:p>
            <a:r>
              <a:rPr lang="en-US" dirty="0"/>
              <a:t>	Result objects include: Exception, Success, Message</a:t>
            </a:r>
          </a:p>
          <a:p>
            <a:endParaRPr lang="en-US" dirty="0"/>
          </a:p>
          <a:p>
            <a:r>
              <a:rPr lang="en-US" dirty="0"/>
              <a:t>Java:</a:t>
            </a:r>
          </a:p>
          <a:p>
            <a:r>
              <a:rPr lang="en-US" dirty="0"/>
              <a:t>	try/catch Exception</a:t>
            </a:r>
          </a:p>
          <a:p>
            <a:endParaRPr lang="en-US" dirty="0"/>
          </a:p>
          <a:p>
            <a:r>
              <a:rPr lang="en-US" dirty="0"/>
              <a:t>Node:</a:t>
            </a:r>
          </a:p>
          <a:p>
            <a:r>
              <a:rPr lang="en-US" dirty="0"/>
              <a:t>	Callbacks - </a:t>
            </a:r>
            <a:r>
              <a:rPr lang="en-US" i="1" dirty="0"/>
              <a:t>function(err, result) {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28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TODOs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included: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application.properties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PersonConfig.java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PersonController.java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16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TODOs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included: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CouchbaseConfig.cs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Web.config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Person.cs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PersonController.cs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29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TODOs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includes: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default.json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api.js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6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TODOs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included: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utility.ts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item.component.ts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item.component.html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list.component.ts</a:t>
            </a: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list.component.html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63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Angular 2: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 serve</a:t>
            </a:r>
          </a:p>
          <a:p>
            <a:endParaRPr lang="en-US" dirty="0"/>
          </a:p>
          <a:p>
            <a:r>
              <a:rPr lang="en-US" dirty="0"/>
              <a:t>Execute RESTful API backend: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spring-boot:run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.NET: F5 (or ctrl+f5) from Visual 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Node: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node app.js</a:t>
            </a:r>
          </a:p>
        </p:txBody>
      </p:sp>
    </p:spTree>
    <p:extLst>
      <p:ext uri="{BB962C8B-B14F-4D97-AF65-F5344CB8AC3E}">
        <p14:creationId xmlns:p14="http://schemas.microsoft.com/office/powerpoint/2010/main" val="1504837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Create a RESTful API backend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Create an Angular2 UI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Java - Spring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.NET - ASP.NET </a:t>
            </a:r>
            <a:r>
              <a:rPr lang="en-US" dirty="0" err="1"/>
              <a:t>WebAPI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Node.js - Express.js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Angular 2 (UI)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Couchbase</a:t>
            </a:r>
            <a:r>
              <a:rPr lang="en-US" dirty="0"/>
              <a:t> (document database)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Fill in the blanks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7" y="838200"/>
            <a:ext cx="8802967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Fill in the blanks to make the application work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Checkout the code from </a:t>
            </a:r>
            <a:r>
              <a:rPr lang="en-US" dirty="0" err="1"/>
              <a:t>Github</a:t>
            </a: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sz="1800" dirty="0">
                <a:hlinkClick r:id="rId2"/>
              </a:rPr>
              <a:t>https://github.com/couchbaselabs/workshop/tree/master/connect2016/developer/03</a:t>
            </a:r>
            <a:endParaRPr lang="en-US" sz="1800" dirty="0"/>
          </a:p>
          <a:p>
            <a:pPr marL="569913" lvl="1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The source code is also available on USB sticks</a:t>
            </a:r>
          </a:p>
          <a:p>
            <a:pPr marL="342900" indent="-342900">
              <a:buFont typeface="Arial" charset="0"/>
              <a:buChar char="•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2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fill in one of the blanks together, one for each language/platform.</a:t>
            </a:r>
          </a:p>
          <a:p>
            <a:endParaRPr lang="en-US" dirty="0"/>
          </a:p>
          <a:p>
            <a:r>
              <a:rPr lang="en-US" dirty="0"/>
              <a:t>The rest of the them are up to you.</a:t>
            </a:r>
          </a:p>
          <a:p>
            <a:endParaRPr lang="en-US" dirty="0"/>
          </a:p>
          <a:p>
            <a:r>
              <a:rPr lang="en-US" b="1" dirty="0"/>
              <a:t>At the end of the lab, your app should be able to </a:t>
            </a:r>
            <a:r>
              <a:rPr lang="en-US" b="1" u="sng" dirty="0"/>
              <a:t>list, add, edit, and delete.</a:t>
            </a:r>
          </a:p>
          <a:p>
            <a:endParaRPr lang="en-US" dirty="0"/>
          </a:p>
          <a:p>
            <a:r>
              <a:rPr lang="en-US" dirty="0"/>
              <a:t>If you have questions or are running into a problem, we’ll be walking around helping you individually.</a:t>
            </a:r>
          </a:p>
        </p:txBody>
      </p:sp>
    </p:spTree>
    <p:extLst>
      <p:ext uri="{BB962C8B-B14F-4D97-AF65-F5344CB8AC3E}">
        <p14:creationId xmlns:p14="http://schemas.microsoft.com/office/powerpoint/2010/main" val="302444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33303" cy="3394472"/>
          </a:xfrm>
        </p:spPr>
        <p:txBody>
          <a:bodyPr/>
          <a:lstStyle/>
          <a:p>
            <a:r>
              <a:rPr lang="en-US" sz="1600" dirty="0">
                <a:hlinkClick r:id="rId3"/>
              </a:rPr>
              <a:t>http://developer.couchbase.com/documentation/server/4.5/sdk/</a:t>
            </a:r>
            <a:r>
              <a:rPr lang="en-US" sz="1600" b="1" dirty="0">
                <a:hlinkClick r:id="rId3"/>
              </a:rPr>
              <a:t>dotnet</a:t>
            </a:r>
            <a:r>
              <a:rPr lang="en-US" sz="1600" dirty="0">
                <a:hlinkClick r:id="rId3"/>
              </a:rPr>
              <a:t>/async-programming.html</a:t>
            </a:r>
            <a:endParaRPr lang="en-US" sz="1600" dirty="0"/>
          </a:p>
          <a:p>
            <a:endParaRPr lang="en-US" dirty="0"/>
          </a:p>
          <a:p>
            <a:r>
              <a:rPr lang="en-US" dirty="0"/>
              <a:t>.NET:</a:t>
            </a:r>
          </a:p>
          <a:p>
            <a:r>
              <a:rPr lang="en-US" dirty="0"/>
              <a:t>	</a:t>
            </a:r>
            <a:r>
              <a:rPr lang="en-US" dirty="0" err="1"/>
              <a:t>async</a:t>
            </a:r>
            <a:r>
              <a:rPr lang="en-US" dirty="0"/>
              <a:t>/await/Task</a:t>
            </a:r>
          </a:p>
          <a:p>
            <a:endParaRPr lang="en-US" dirty="0"/>
          </a:p>
          <a:p>
            <a:r>
              <a:rPr lang="en-US" dirty="0"/>
              <a:t>Node:</a:t>
            </a:r>
          </a:p>
          <a:p>
            <a:r>
              <a:rPr lang="en-US" dirty="0"/>
              <a:t>	callbacks</a:t>
            </a:r>
          </a:p>
          <a:p>
            <a:endParaRPr lang="en-US" dirty="0"/>
          </a:p>
          <a:p>
            <a:r>
              <a:rPr lang="en-US" dirty="0"/>
              <a:t>Java:</a:t>
            </a:r>
          </a:p>
          <a:p>
            <a:r>
              <a:rPr lang="en-US" dirty="0"/>
              <a:t>	spring-data-</a:t>
            </a:r>
            <a:r>
              <a:rPr lang="en-US" dirty="0" err="1"/>
              <a:t>couchbase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8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N1QL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hlinkClick r:id="rId3"/>
              </a:rPr>
              <a:t>http://developer.couchbase.com/documentation/server/4.5/sdk/</a:t>
            </a:r>
            <a:r>
              <a:rPr lang="en-US" sz="1400" b="1" dirty="0">
                <a:hlinkClick r:id="rId3"/>
              </a:rPr>
              <a:t>dotnet</a:t>
            </a:r>
            <a:r>
              <a:rPr lang="en-US" sz="1400" dirty="0">
                <a:hlinkClick r:id="rId3"/>
              </a:rPr>
              <a:t>/n1ql-queries-with-sdk.html</a:t>
            </a:r>
            <a:endParaRPr lang="en-US" sz="1400" dirty="0"/>
          </a:p>
          <a:p>
            <a:endParaRPr lang="en-US" dirty="0"/>
          </a:p>
          <a:p>
            <a:r>
              <a:rPr lang="en-US" dirty="0"/>
              <a:t>.NET:</a:t>
            </a:r>
          </a:p>
          <a:p>
            <a:r>
              <a:rPr lang="en-US" dirty="0"/>
              <a:t>	</a:t>
            </a:r>
            <a:r>
              <a:rPr lang="en-US" dirty="0" err="1"/>
              <a:t>QueryRequest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Node:</a:t>
            </a:r>
          </a:p>
          <a:p>
            <a:r>
              <a:rPr lang="en-US" dirty="0"/>
              <a:t>	N1qlQuery</a:t>
            </a:r>
          </a:p>
          <a:p>
            <a:endParaRPr lang="en-US" dirty="0"/>
          </a:p>
          <a:p>
            <a:r>
              <a:rPr lang="en-US" dirty="0"/>
              <a:t>Java:</a:t>
            </a:r>
          </a:p>
          <a:p>
            <a:r>
              <a:rPr lang="en-US" dirty="0"/>
              <a:t>	N1qlQuery</a:t>
            </a:r>
          </a:p>
        </p:txBody>
      </p:sp>
    </p:spTree>
    <p:extLst>
      <p:ext uri="{BB962C8B-B14F-4D97-AF65-F5344CB8AC3E}">
        <p14:creationId xmlns:p14="http://schemas.microsoft.com/office/powerpoint/2010/main" val="417264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1410" cy="3394472"/>
          </a:xfrm>
        </p:spPr>
        <p:txBody>
          <a:bodyPr/>
          <a:lstStyle/>
          <a:p>
            <a:r>
              <a:rPr lang="en-US" sz="1400" dirty="0">
                <a:hlinkClick r:id="rId3"/>
              </a:rPr>
              <a:t>http://developer.couchbase.com/documentation/server/4.5/architecture/querying-data-with-n1ql.html</a:t>
            </a:r>
            <a:endParaRPr lang="en-US" sz="1400" dirty="0"/>
          </a:p>
          <a:p>
            <a:endParaRPr lang="en-US" dirty="0"/>
          </a:p>
          <a:p>
            <a:r>
              <a:rPr lang="en-US" dirty="0" err="1"/>
              <a:t>NotBounded</a:t>
            </a:r>
            <a:endParaRPr lang="en-US" dirty="0"/>
          </a:p>
          <a:p>
            <a:r>
              <a:rPr lang="en-US" dirty="0"/>
              <a:t>	Default (speed)</a:t>
            </a:r>
          </a:p>
          <a:p>
            <a:endParaRPr lang="en-US" dirty="0"/>
          </a:p>
          <a:p>
            <a:r>
              <a:rPr lang="en-US" dirty="0" err="1"/>
              <a:t>RequestPlus</a:t>
            </a:r>
            <a:endParaRPr lang="en-US" dirty="0"/>
          </a:p>
          <a:p>
            <a:r>
              <a:rPr lang="en-US" dirty="0"/>
              <a:t>	Accuracy (slower)</a:t>
            </a:r>
          </a:p>
          <a:p>
            <a:endParaRPr lang="en-US" dirty="0"/>
          </a:p>
          <a:p>
            <a:r>
              <a:rPr lang="en-US" dirty="0" err="1"/>
              <a:t>AtPlus</a:t>
            </a:r>
            <a:endParaRPr lang="en-US" dirty="0"/>
          </a:p>
          <a:p>
            <a:r>
              <a:rPr lang="en-US" dirty="0"/>
              <a:t>	Speed and accuracy (more work)</a:t>
            </a:r>
          </a:p>
        </p:txBody>
      </p:sp>
    </p:spTree>
    <p:extLst>
      <p:ext uri="{BB962C8B-B14F-4D97-AF65-F5344CB8AC3E}">
        <p14:creationId xmlns:p14="http://schemas.microsoft.com/office/powerpoint/2010/main" val="75123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And Set (CAS)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78570" cy="3394472"/>
          </a:xfrm>
        </p:spPr>
        <p:txBody>
          <a:bodyPr/>
          <a:lstStyle/>
          <a:p>
            <a:r>
              <a:rPr lang="en-US" sz="1600" dirty="0">
                <a:hlinkClick r:id="rId3"/>
              </a:rPr>
              <a:t>http://developer.couchbase.com/documentation/server/4.5/sdk/</a:t>
            </a:r>
            <a:r>
              <a:rPr lang="en-US" sz="1600" b="1" dirty="0">
                <a:hlinkClick r:id="rId3"/>
              </a:rPr>
              <a:t>dotnet</a:t>
            </a:r>
            <a:r>
              <a:rPr lang="en-US" sz="1600" dirty="0">
                <a:hlinkClick r:id="rId3"/>
              </a:rPr>
              <a:t>/document-operations.html</a:t>
            </a:r>
            <a:endParaRPr lang="en-US" sz="1600" dirty="0"/>
          </a:p>
          <a:p>
            <a:endParaRPr lang="en-US" dirty="0"/>
          </a:p>
          <a:p>
            <a:r>
              <a:rPr lang="en-US" dirty="0"/>
              <a:t>.NET:</a:t>
            </a:r>
          </a:p>
          <a:p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new Document&lt;T&gt; { Cas = … }</a:t>
            </a:r>
          </a:p>
          <a:p>
            <a:endParaRPr lang="en-US" dirty="0"/>
          </a:p>
          <a:p>
            <a:r>
              <a:rPr lang="en-US" dirty="0"/>
              <a:t>Node:</a:t>
            </a:r>
          </a:p>
          <a:p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</a:rPr>
              <a:t>bucket.replace</a:t>
            </a:r>
            <a:r>
              <a:rPr lang="en-US" dirty="0">
                <a:latin typeface="Consolas" panose="020B0609020204030204" pitchFamily="49" charset="0"/>
              </a:rPr>
              <a:t>(‘key’, { document}, {</a:t>
            </a:r>
            <a:r>
              <a:rPr lang="en-US" dirty="0" err="1">
                <a:latin typeface="Consolas" panose="020B0609020204030204" pitchFamily="49" charset="0"/>
              </a:rPr>
              <a:t>cas</a:t>
            </a:r>
            <a:r>
              <a:rPr lang="en-US" dirty="0">
                <a:latin typeface="Consolas" panose="020B0609020204030204" pitchFamily="49" charset="0"/>
              </a:rPr>
              <a:t>: … }, … )</a:t>
            </a:r>
          </a:p>
          <a:p>
            <a:endParaRPr lang="en-US" dirty="0"/>
          </a:p>
          <a:p>
            <a:r>
              <a:rPr lang="en-US" dirty="0"/>
              <a:t>Java:</a:t>
            </a:r>
          </a:p>
          <a:p>
            <a:r>
              <a:rPr lang="en-US" dirty="0"/>
              <a:t>	@Version attribute (spring-data-</a:t>
            </a:r>
            <a:r>
              <a:rPr lang="en-US" dirty="0" err="1"/>
              <a:t>couchbase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510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15193</TotalTime>
  <Words>542</Words>
  <Application>Microsoft Macintosh PowerPoint</Application>
  <PresentationFormat>On-screen Show (16:9)</PresentationFormat>
  <Paragraphs>146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NWA TechFest 2010 Presentation Template</vt:lpstr>
      <vt:lpstr>Workshop 3 – Building a Full-stack Application</vt:lpstr>
      <vt:lpstr>Agenda</vt:lpstr>
      <vt:lpstr>Platforms</vt:lpstr>
      <vt:lpstr>Exercise: Fill in the blanks</vt:lpstr>
      <vt:lpstr>Exercise: Getting Started</vt:lpstr>
      <vt:lpstr>Asynchronous</vt:lpstr>
      <vt:lpstr>N1QL</vt:lpstr>
      <vt:lpstr>Scan Consistency</vt:lpstr>
      <vt:lpstr>Check And Set (CAS)</vt:lpstr>
      <vt:lpstr>Error handling</vt:lpstr>
      <vt:lpstr>Java</vt:lpstr>
      <vt:lpstr>.NET</vt:lpstr>
      <vt:lpstr>Node</vt:lpstr>
      <vt:lpstr>Angular</vt:lpstr>
      <vt:lpstr>How to execute</vt:lpstr>
      <vt:lpstr>Questions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Dona</cp:lastModifiedBy>
  <cp:revision>470</cp:revision>
  <dcterms:created xsi:type="dcterms:W3CDTF">2014-10-22T15:36:28Z</dcterms:created>
  <dcterms:modified xsi:type="dcterms:W3CDTF">2016-11-07T19:58:35Z</dcterms:modified>
  <cp:category/>
</cp:coreProperties>
</file>