
<file path=[Content_Types].xml><?xml version="1.0" encoding="utf-8"?>
<Types xmlns="http://schemas.openxmlformats.org/package/2006/content-types">
  <Default Extension="xml" ContentType="application/xml"/>
  <Default Extension="jpg" ContentType="image/pn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6"/>
  </p:notesMasterIdLst>
  <p:handoutMasterIdLst>
    <p:handoutMasterId r:id="rId17"/>
  </p:handoutMasterIdLst>
  <p:sldIdLst>
    <p:sldId id="444" r:id="rId3"/>
    <p:sldId id="445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84" r:id="rId14"/>
    <p:sldId id="49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84"/>
            <p14:sldId id="4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-944" y="-104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haven’t already created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r>
              <a:rPr lang="en-US" baseline="0" dirty="0"/>
              <a:t> in </a:t>
            </a:r>
            <a:r>
              <a:rPr lang="en-US" baseline="0" dirty="0" err="1"/>
              <a:t>docker</a:t>
            </a:r>
            <a:r>
              <a:rPr lang="en-US" baseline="0" dirty="0"/>
              <a:t>, go ahead and do that now.</a:t>
            </a:r>
          </a:p>
          <a:p>
            <a:r>
              <a:rPr lang="en-US" baseline="0" dirty="0"/>
              <a:t>Set up it like we did in part 1 of the lab</a:t>
            </a:r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another image and give it the name db2 (and you can create another one db3)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execute the bash command shell within the </a:t>
            </a:r>
            <a:r>
              <a:rPr lang="en-US" baseline="0" dirty="0" err="1"/>
              <a:t>docker</a:t>
            </a:r>
            <a:r>
              <a:rPr lang="en-US" baseline="0" dirty="0"/>
              <a:t> image, you should get a command prompt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tell</a:t>
            </a:r>
            <a:r>
              <a:rPr lang="en-US" baseline="0" dirty="0"/>
              <a:t> you the IP address of the image you’re in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already have created a cluster with one node,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Notice that in this screenshot, there are 6 items on one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this in bash</a:t>
            </a:r>
          </a:p>
          <a:p>
            <a:r>
              <a:rPr lang="en-US" dirty="0"/>
              <a:t>The first IP address is the IP address of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second on is from db2</a:t>
            </a:r>
            <a:r>
              <a:rPr lang="en-US" baseline="0" dirty="0"/>
              <a:t> (the one you found with /</a:t>
            </a:r>
            <a:r>
              <a:rPr lang="en-US" baseline="0" dirty="0" err="1"/>
              <a:t>sbin</a:t>
            </a:r>
            <a:r>
              <a:rPr lang="en-US" baseline="0" dirty="0"/>
              <a:t>/</a:t>
            </a:r>
            <a:r>
              <a:rPr lang="en-US" baseline="0" dirty="0" err="1"/>
              <a:t>ifconfig</a:t>
            </a:r>
            <a:r>
              <a:rPr lang="en-US" baseline="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first IP address</a:t>
            </a:r>
            <a:r>
              <a:rPr lang="en-US" baseline="0" dirty="0"/>
              <a:t> is the same, the second one is the IP address of </a:t>
            </a:r>
            <a:r>
              <a:rPr lang="en-US" baseline="0" dirty="0" smtClean="0"/>
              <a:t>db3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 server-add -c 172.17.0.2:8091 --server-add=172.17.0.5:8091 --server-add-username=Administrator --server-add-password=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dhsieh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-u Administrator -p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dhsieh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rebalance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Rebalance will</a:t>
            </a:r>
            <a:r>
              <a:rPr lang="en-US" baseline="0" dirty="0"/>
              <a:t> take time, but it happens in the background, meanwhile your cluster is still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there are 2 items on each node, so the documents were evenly</a:t>
            </a:r>
            <a:r>
              <a:rPr lang="en-US" baseline="0" dirty="0"/>
              <a:t> distributed</a:t>
            </a:r>
          </a:p>
          <a:p>
            <a:r>
              <a:rPr lang="en-US" baseline="0" dirty="0"/>
              <a:t>Mathematically even distribution is not guaranteed, so it’s possible that it could be 3,1,1, for instance</a:t>
            </a:r>
          </a:p>
          <a:p>
            <a:r>
              <a:rPr lang="en-US" baseline="0" dirty="0"/>
              <a:t>But generally the documents will be distributed evenly, and remember this is a very small amount of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AF25-1148-2B40-A455-FDDA161F44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52433" y="842772"/>
            <a:ext cx="4968955" cy="1790700"/>
          </a:xfrm>
          <a:prstGeom prst="rect">
            <a:avLst/>
          </a:prstGeom>
        </p:spPr>
        <p:txBody>
          <a:bodyPr anchor="b"/>
          <a:lstStyle>
            <a:lvl1pPr algn="ctr">
              <a:defRPr sz="3000" b="1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52433" y="2662577"/>
            <a:ext cx="4968955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Corbel" charset="0"/>
                <a:ea typeface="Corbel" charset="0"/>
                <a:cs typeface="Corbe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 flipV="1">
            <a:off x="-2476500" y="2476500"/>
            <a:ext cx="5143500" cy="190500"/>
          </a:xfrm>
          <a:prstGeom prst="rect">
            <a:avLst/>
          </a:prstGeom>
          <a:gradFill>
            <a:gsLst>
              <a:gs pos="0">
                <a:srgbClr val="00ACE0">
                  <a:alpha val="30000"/>
                </a:srgbClr>
              </a:gs>
              <a:gs pos="35000">
                <a:srgbClr val="FF931E">
                  <a:alpha val="30000"/>
                </a:srgbClr>
              </a:gs>
              <a:gs pos="69000">
                <a:srgbClr val="FF7BAC">
                  <a:alpha val="30000"/>
                </a:srgbClr>
              </a:gs>
              <a:gs pos="100000">
                <a:srgbClr val="FF1D25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110" y="2353967"/>
            <a:ext cx="49377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  <p:sldLayoutId id="214748369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xmlns:p14="http://schemas.microsoft.com/office/powerpoint/2010/main"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tnr.it/2eRxYWn" TargetMode="External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4 – Creating a simple cluster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666"/>
            <a:ext cx="9144000" cy="28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159"/>
            <a:ext cx="9144000" cy="2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AF25-1148-2B40-A455-FDDA161F44A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13" y="551059"/>
            <a:ext cx="3100976" cy="69195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29008" y="1033337"/>
            <a:ext cx="5885986" cy="1107996"/>
          </a:xfrm>
        </p:spPr>
        <p:txBody>
          <a:bodyPr wrap="square">
            <a:spAutoFit/>
          </a:bodyPr>
          <a:lstStyle/>
          <a:p>
            <a:r>
              <a:rPr lang="en-US" sz="3300" b="0" dirty="0">
                <a:solidFill>
                  <a:srgbClr val="7030A0"/>
                </a:solidFill>
                <a:latin typeface="Whitney Book"/>
                <a:cs typeface="Whitney Book"/>
              </a:rPr>
              <a:t>Share your opinion on Couchbase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856" y="2372842"/>
            <a:ext cx="37131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Whitney Book"/>
                <a:cs typeface="Whitney Book"/>
              </a:rPr>
              <a:t>Go here: </a:t>
            </a:r>
            <a:r>
              <a:rPr lang="en-US" dirty="0">
                <a:latin typeface="Whitney Book"/>
                <a:cs typeface="Whitney Book"/>
                <a:hlinkClick r:id="rId3"/>
              </a:rPr>
              <a:t>http://gtnr.it/2eRxYWn</a:t>
            </a:r>
            <a:endParaRPr lang="en-US" dirty="0">
              <a:latin typeface="Whitney Book"/>
              <a:cs typeface="Whitney Book"/>
            </a:endParaRPr>
          </a:p>
          <a:p>
            <a:endParaRPr lang="en-US" dirty="0">
              <a:latin typeface="Whitney Book"/>
              <a:cs typeface="Whitney Book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Whitney Book"/>
                <a:cs typeface="Whitney Book"/>
              </a:rPr>
              <a:t>Create a profile</a:t>
            </a:r>
          </a:p>
          <a:p>
            <a:endParaRPr lang="en-US" dirty="0">
              <a:latin typeface="Whitney Book"/>
              <a:cs typeface="Whitney Book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Whitney Book"/>
                <a:cs typeface="Whitney Book"/>
              </a:rPr>
              <a:t>Provide feedback (~15 minutes)</a:t>
            </a:r>
          </a:p>
        </p:txBody>
      </p:sp>
      <p:pic>
        <p:nvPicPr>
          <p:cNvPr id="3" name="Picture 2" descr="static_qr_code_without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96" y="2223382"/>
            <a:ext cx="1818570" cy="1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Docker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</a:t>
            </a:r>
            <a:r>
              <a:rPr lang="en-US" dirty="0"/>
              <a:t>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71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db2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db3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32"/>
            <a:ext cx="9144000" cy="10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bash on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db2 /bin/bash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" y="1157091"/>
            <a:ext cx="8662021" cy="60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842"/>
            <a:ext cx="9144000" cy="1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11305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 db3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36701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603"/>
            <a:ext cx="9144000" cy="2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14937</TotalTime>
  <Words>396</Words>
  <Application>Microsoft Macintosh PowerPoint</Application>
  <PresentationFormat>On-screen Show (16:9)</PresentationFormat>
  <Paragraphs>67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NWA TechFest 2010 Presentation Template</vt:lpstr>
      <vt:lpstr>Workshop 4 – Creating a simple cluster</vt:lpstr>
      <vt:lpstr>Agenda</vt:lpstr>
      <vt:lpstr>Create docker images</vt:lpstr>
      <vt:lpstr>Run bash on the image</vt:lpstr>
      <vt:lpstr>Within bash</vt:lpstr>
      <vt:lpstr>Connect to cluster</vt:lpstr>
      <vt:lpstr>Connect to cluster</vt:lpstr>
      <vt:lpstr>Repeat for db3</vt:lpstr>
      <vt:lpstr>New nodes</vt:lpstr>
      <vt:lpstr>Rebalance</vt:lpstr>
      <vt:lpstr>Rebalance complete</vt:lpstr>
      <vt:lpstr>Questions</vt:lpstr>
      <vt:lpstr>Share your opinion on Couchbase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Dona</cp:lastModifiedBy>
  <cp:revision>454</cp:revision>
  <dcterms:created xsi:type="dcterms:W3CDTF">2014-10-22T15:36:28Z</dcterms:created>
  <dcterms:modified xsi:type="dcterms:W3CDTF">2016-11-07T23:06:37Z</dcterms:modified>
  <cp:category/>
</cp:coreProperties>
</file>