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3991" autoAdjust="0"/>
  </p:normalViewPr>
  <p:slideViewPr>
    <p:cSldViewPr snapToGrid="0">
      <p:cViewPr varScale="1">
        <p:scale>
          <a:sx n="83" d="100"/>
          <a:sy n="83" d="100"/>
        </p:scale>
        <p:origin x="279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DB8-1484-47AB-A31D-34D064CDDB60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0FCD-AC73-46A0-9F5B-0DB292462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70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DB8-1484-47AB-A31D-34D064CDDB60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0FCD-AC73-46A0-9F5B-0DB292462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92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DB8-1484-47AB-A31D-34D064CDDB60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0FCD-AC73-46A0-9F5B-0DB292462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727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DB8-1484-47AB-A31D-34D064CDDB60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0FCD-AC73-46A0-9F5B-0DB29246215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3554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DB8-1484-47AB-A31D-34D064CDDB60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0FCD-AC73-46A0-9F5B-0DB292462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737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DB8-1484-47AB-A31D-34D064CDDB60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0FCD-AC73-46A0-9F5B-0DB292462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477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DB8-1484-47AB-A31D-34D064CDDB60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0FCD-AC73-46A0-9F5B-0DB292462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665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DB8-1484-47AB-A31D-34D064CDDB60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0FCD-AC73-46A0-9F5B-0DB292462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983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DB8-1484-47AB-A31D-34D064CDDB60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0FCD-AC73-46A0-9F5B-0DB292462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50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DB8-1484-47AB-A31D-34D064CDDB60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0FCD-AC73-46A0-9F5B-0DB292462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69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DB8-1484-47AB-A31D-34D064CDDB60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0FCD-AC73-46A0-9F5B-0DB292462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26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DB8-1484-47AB-A31D-34D064CDDB60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0FCD-AC73-46A0-9F5B-0DB292462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0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DB8-1484-47AB-A31D-34D064CDDB60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0FCD-AC73-46A0-9F5B-0DB292462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13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DB8-1484-47AB-A31D-34D064CDDB60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0FCD-AC73-46A0-9F5B-0DB292462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2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DB8-1484-47AB-A31D-34D064CDDB60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0FCD-AC73-46A0-9F5B-0DB292462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75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DB8-1484-47AB-A31D-34D064CDDB60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0FCD-AC73-46A0-9F5B-0DB292462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57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DB8-1484-47AB-A31D-34D064CDDB60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10FCD-AC73-46A0-9F5B-0DB292462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27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07DB8-1484-47AB-A31D-34D064CDDB60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10FCD-AC73-46A0-9F5B-0DB2924621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9731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425F-14A8-DBD7-8312-0133A0681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9575" y="1699444"/>
            <a:ext cx="8637073" cy="254143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>
                <a:latin typeface="Aptos Narrow" panose="020B0004020202020204" pitchFamily="34" charset="0"/>
              </a:rPr>
              <a:t>Rainfall prediction using </a:t>
            </a:r>
            <a:br>
              <a:rPr lang="en-US" sz="6600" b="1" dirty="0">
                <a:latin typeface="Aptos Narrow" panose="020B0004020202020204" pitchFamily="34" charset="0"/>
              </a:rPr>
            </a:br>
            <a:r>
              <a:rPr lang="en-US" sz="6600" b="1" dirty="0">
                <a:latin typeface="Aptos Narrow" panose="020B0004020202020204" pitchFamily="34" charset="0"/>
              </a:rPr>
              <a:t>machine learning</a:t>
            </a:r>
            <a:endParaRPr lang="en-IN" sz="6600" b="1" dirty="0">
              <a:latin typeface="Aptos Narrow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50C19-3039-A524-BC30-2DF6CC6FA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88394" y="4830772"/>
            <a:ext cx="8637072" cy="97762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Presented by:</a:t>
            </a:r>
          </a:p>
          <a:p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MARIYAM BIJU</a:t>
            </a:r>
            <a:endParaRPr lang="en-IN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20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C300D-218A-EB85-F4FF-25F0155B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5D46C-8803-0A28-00FD-50D0FBC5D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54" y="1707862"/>
            <a:ext cx="10799135" cy="41954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/>
              <a:t>Background: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Rainfall prediction is critical for agriculture, water resource management, and disaster preparedness.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Traditional prediction methods are limited; machine learning offers a data-driven approach.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indent="0">
              <a:buNone/>
            </a:pPr>
            <a:r>
              <a:rPr lang="en-US" sz="2800" b="1" dirty="0"/>
              <a:t>Purpose of the Project: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Build a reliable machine learning model for rainfall prediction using historical weather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8935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89BB7-B400-8301-D722-4805AD9C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370" y="216929"/>
            <a:ext cx="9404723" cy="1400530"/>
          </a:xfrm>
        </p:spPr>
        <p:txBody>
          <a:bodyPr/>
          <a:lstStyle/>
          <a:p>
            <a:r>
              <a:rPr lang="en-IN" b="1" dirty="0"/>
              <a:t>Objective and Scope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529BEA-886B-0FD9-2698-A8DAC7A838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0370" y="1230905"/>
            <a:ext cx="10950353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build a predictive model capable of accurately forecasting , whether it rains in 24 hours or not , based on today’s weather conditions.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machine learning techniques to provide actionable insights for sectors like agriculture, water management, and disaster preparedness.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model that leverages historical weather data for rainfall prediction.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different algorithms (ANN, SVM, and Random Forest) to identify the most effective one.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 the best-performing model with a user-friendly interface for easy accessibility and practical 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950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39728-4EB9-2006-2855-1F057F69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594" y="95121"/>
            <a:ext cx="9404723" cy="1400530"/>
          </a:xfrm>
        </p:spPr>
        <p:txBody>
          <a:bodyPr/>
          <a:lstStyle/>
          <a:p>
            <a:r>
              <a:rPr lang="en-IN" b="1" dirty="0"/>
              <a:t>Methodology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EC4086-F43D-18D1-E377-CFCC8E3D98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5939" y="5421627"/>
            <a:ext cx="1141562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Best model selected and deployed through a web interface.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E6B18C0-DA7B-773B-AC65-037A815DE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81" y="1358976"/>
            <a:ext cx="12388645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 and Preprocessing: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WeatherAUS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dataset from Kaggle.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 missing values, normalize features, and perform feature selection.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Selection and Evaluation: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and evaluate ANN, SVM, and Random Forest  models using metrics like accuracy, precision, recall, and F1 score.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10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E815-F33F-2B04-FECD-A2C571807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118" y="255545"/>
            <a:ext cx="9404723" cy="1400530"/>
          </a:xfrm>
        </p:spPr>
        <p:txBody>
          <a:bodyPr/>
          <a:lstStyle/>
          <a:p>
            <a:r>
              <a:rPr lang="en-IN" b="1" dirty="0"/>
              <a:t>Results and Discussion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23F224-CD8D-EE37-9BF4-9C834E5031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1370" y="1760916"/>
            <a:ext cx="11722221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ANN:</a:t>
            </a:r>
            <a:r>
              <a:rPr lang="en-US" altLang="en-US" sz="2400" dirty="0">
                <a:latin typeface="Arial" panose="020B0604020202020204" pitchFamily="34" charset="0"/>
              </a:rPr>
              <a:t>             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Accuracy: 87.6%        Precision: 85.9%                  Recall: 89.9%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SVM:</a:t>
            </a:r>
            <a:r>
              <a:rPr lang="en-US" altLang="en-US" sz="2400" dirty="0">
                <a:latin typeface="Arial" panose="020B0604020202020204" pitchFamily="34" charset="0"/>
              </a:rPr>
              <a:t>             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Accuracy: 80.7%        Precision: 80.7%                  Recall: 80.9%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</a:t>
            </a:r>
            <a:r>
              <a:rPr lang="en-US" altLang="en-US" sz="2400" b="1" dirty="0">
                <a:latin typeface="Arial" panose="020B0604020202020204" pitchFamily="34" charset="0"/>
              </a:rPr>
              <a:t>: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Accuracy: 90.1%        Precision: 90.1%                  Recall: 90.1%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F27CE3E-D85E-1BBD-5CC6-5500307DA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14" y="3371129"/>
            <a:ext cx="1159601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provided the highest accuracy, indicating strong predictive capabilities.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RF Model effectively balances precision and recall, aligning with the objective of reliable predictions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75637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5F55-5C5F-D88D-2AA0-01D13101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Future Scope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C296EC-12C2-4121-24B8-4EA4E189B1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9592" y="1745526"/>
            <a:ext cx="11218084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Model Capabilities: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Explore deep learning or hybrid models to capture complex weather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Prediction and Adaptation: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Incorporate real-time data updates to refine predictions continuously.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Experience Enhancements: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 feedback mechanisms for user-specific improvements.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Extend application to diverse geographic regions and additional weather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parameters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19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7F9D5-F828-CA5F-2301-C62E46D9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5D0EC-3AA1-0E4E-98B2-5F22AB439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27348"/>
            <a:ext cx="11235338" cy="4777934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1. M. M. Hassan et al., "Machine Learning-Based Rainfall Prediction: Unveiling Insights and Forecasting for Improved Preparedness," in IEEE Access, vol. 11, pp. 132196-132222, 2023, </a:t>
            </a:r>
            <a:r>
              <a:rPr lang="en-IN" dirty="0" err="1"/>
              <a:t>doi</a:t>
            </a:r>
            <a:r>
              <a:rPr lang="en-IN" dirty="0"/>
              <a:t>: 10.1109/ACCESS.2023.3333876.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2. Sarasa-</a:t>
            </a:r>
            <a:r>
              <a:rPr lang="en-IN" dirty="0" err="1"/>
              <a:t>Cabezuelo</a:t>
            </a:r>
            <a:r>
              <a:rPr lang="en-IN" dirty="0"/>
              <a:t>, A. Prediction of Rainfall in Australia Using Machine Learning. Information 2022, 13, 163. https://doi.org/10.3390/info13040163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 3. Ghosh, S., </a:t>
            </a:r>
            <a:r>
              <a:rPr lang="en-IN" dirty="0" err="1"/>
              <a:t>Gourisaria</a:t>
            </a:r>
            <a:r>
              <a:rPr lang="en-IN" dirty="0"/>
              <a:t>, M.K., Sahoo, B. et al. A pragmatic ensemble learning approach for rainfall prediction. </a:t>
            </a:r>
            <a:r>
              <a:rPr lang="en-IN" dirty="0" err="1"/>
              <a:t>Discov</a:t>
            </a:r>
            <a:r>
              <a:rPr lang="en-IN" dirty="0"/>
              <a:t> Internet Things 3, https://doi.org/10.1007/s43926-023-00044-3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4. Kaggle, </a:t>
            </a:r>
            <a:r>
              <a:rPr lang="en-IN" dirty="0" err="1"/>
              <a:t>WeatherAUS</a:t>
            </a:r>
            <a:r>
              <a:rPr lang="en-IN" dirty="0"/>
              <a:t> dataset: https://www.kaggle.com/datasets/trisha2094/weatheraus 13 (2023). </a:t>
            </a:r>
          </a:p>
        </p:txBody>
      </p:sp>
    </p:spTree>
    <p:extLst>
      <p:ext uri="{BB962C8B-B14F-4D97-AF65-F5344CB8AC3E}">
        <p14:creationId xmlns:p14="http://schemas.microsoft.com/office/powerpoint/2010/main" val="3058556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C46F-B208-7535-A4FC-83651512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8360" y="2908371"/>
            <a:ext cx="9404723" cy="1400530"/>
          </a:xfrm>
        </p:spPr>
        <p:txBody>
          <a:bodyPr/>
          <a:lstStyle/>
          <a:p>
            <a:r>
              <a:rPr lang="en-US" sz="6000" b="1" dirty="0"/>
              <a:t>THANK YOU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313437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BAD1F-3ED6-FF30-A099-0840A036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252BA-EA3E-4896-A955-B08C19282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461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37</TotalTime>
  <Words>502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 Narrow</vt:lpstr>
      <vt:lpstr>Arial</vt:lpstr>
      <vt:lpstr>Bookman Old Style</vt:lpstr>
      <vt:lpstr>Rockwell</vt:lpstr>
      <vt:lpstr>Wingdings</vt:lpstr>
      <vt:lpstr>Damask</vt:lpstr>
      <vt:lpstr>Rainfall prediction using  machine learning</vt:lpstr>
      <vt:lpstr>Introduction</vt:lpstr>
      <vt:lpstr>Objective and Scope</vt:lpstr>
      <vt:lpstr>Methodology</vt:lpstr>
      <vt:lpstr>Results and Discussion</vt:lpstr>
      <vt:lpstr>Future Scope</vt:lpstr>
      <vt:lpstr>References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Dona Jince</dc:creator>
  <cp:lastModifiedBy>Dona Jince</cp:lastModifiedBy>
  <cp:revision>2</cp:revision>
  <dcterms:created xsi:type="dcterms:W3CDTF">2024-10-27T13:22:20Z</dcterms:created>
  <dcterms:modified xsi:type="dcterms:W3CDTF">2024-10-27T13:59:24Z</dcterms:modified>
</cp:coreProperties>
</file>