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70" r:id="rId10"/>
    <p:sldId id="267"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48237-BE40-43CC-8E2E-5EFD338461D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A4E2A516-B05C-4536-B55E-AD2784836973}">
      <dgm:prSet phldrT="[Text]"/>
      <dgm:spPr/>
      <dgm:t>
        <a:bodyPr/>
        <a:lstStyle/>
        <a:p>
          <a:r>
            <a:rPr lang="en-IN" dirty="0"/>
            <a:t>Capture the image and identify the gesture</a:t>
          </a:r>
        </a:p>
      </dgm:t>
    </dgm:pt>
    <dgm:pt modelId="{C46B73D6-C174-4ACF-A9A3-6302D6F68F00}" type="parTrans" cxnId="{53D84D2E-9866-4E8A-B03D-72F5BEEF270E}">
      <dgm:prSet/>
      <dgm:spPr/>
      <dgm:t>
        <a:bodyPr/>
        <a:lstStyle/>
        <a:p>
          <a:endParaRPr lang="en-IN"/>
        </a:p>
      </dgm:t>
    </dgm:pt>
    <dgm:pt modelId="{32F81DBA-0F38-43EB-881F-C20CE9586401}" type="sibTrans" cxnId="{53D84D2E-9866-4E8A-B03D-72F5BEEF270E}">
      <dgm:prSet/>
      <dgm:spPr/>
      <dgm:t>
        <a:bodyPr/>
        <a:lstStyle/>
        <a:p>
          <a:r>
            <a:rPr lang="en-IN" dirty="0"/>
            <a:t>Start the webcam and detect user’s hand</a:t>
          </a:r>
        </a:p>
      </dgm:t>
    </dgm:pt>
    <dgm:pt modelId="{8AA67008-4D04-46B7-A656-B3CD1F009C55}">
      <dgm:prSet phldrT="[Text]"/>
      <dgm:spPr/>
      <dgm:t>
        <a:bodyPr/>
        <a:lstStyle/>
        <a:p>
          <a:r>
            <a:rPr lang="en-IN" dirty="0"/>
            <a:t>How</a:t>
          </a:r>
        </a:p>
        <a:p>
          <a:r>
            <a:rPr lang="en-IN" dirty="0"/>
            <a:t>It works</a:t>
          </a:r>
        </a:p>
      </dgm:t>
    </dgm:pt>
    <dgm:pt modelId="{95E4D7F1-5275-4871-B0E9-78B78E3658DA}" type="parTrans" cxnId="{77D4B913-1CB3-44B4-8791-7E56AA1A9BB6}">
      <dgm:prSet/>
      <dgm:spPr/>
      <dgm:t>
        <a:bodyPr/>
        <a:lstStyle/>
        <a:p>
          <a:endParaRPr lang="en-IN"/>
        </a:p>
      </dgm:t>
    </dgm:pt>
    <dgm:pt modelId="{53D97B26-531F-4384-A7A3-6117BDC290A3}" type="sibTrans" cxnId="{77D4B913-1CB3-44B4-8791-7E56AA1A9BB6}">
      <dgm:prSet/>
      <dgm:spPr/>
      <dgm:t>
        <a:bodyPr/>
        <a:lstStyle/>
        <a:p>
          <a:r>
            <a:rPr lang="en-IN" dirty="0"/>
            <a:t>Perform the task </a:t>
          </a:r>
        </a:p>
      </dgm:t>
    </dgm:pt>
    <dgm:pt modelId="{8A7D6763-A8D4-4175-8362-137DED03B5D6}">
      <dgm:prSet phldrT="[Text]"/>
      <dgm:spPr/>
      <dgm:t>
        <a:bodyPr/>
        <a:lstStyle/>
        <a:p>
          <a:r>
            <a:rPr lang="en-IN" dirty="0"/>
            <a:t>Moving</a:t>
          </a:r>
        </a:p>
        <a:p>
          <a:r>
            <a:rPr lang="en-IN" dirty="0"/>
            <a:t>If index is only up</a:t>
          </a:r>
        </a:p>
      </dgm:t>
    </dgm:pt>
    <dgm:pt modelId="{289892BE-4267-4C23-A0B3-A35EA09981BB}" type="parTrans" cxnId="{D6BBFC2A-A83E-488B-8061-CD666B6D8EB8}">
      <dgm:prSet/>
      <dgm:spPr/>
      <dgm:t>
        <a:bodyPr/>
        <a:lstStyle/>
        <a:p>
          <a:endParaRPr lang="en-IN"/>
        </a:p>
      </dgm:t>
    </dgm:pt>
    <dgm:pt modelId="{8C1CC1C3-F122-4640-9EAD-42095328CFBE}" type="sibTrans" cxnId="{D6BBFC2A-A83E-488B-8061-CD666B6D8EB8}">
      <dgm:prSet/>
      <dgm:spPr/>
      <dgm:t>
        <a:bodyPr/>
        <a:lstStyle/>
        <a:p>
          <a:r>
            <a:rPr lang="en-IN" dirty="0"/>
            <a:t>Clicking </a:t>
          </a:r>
        </a:p>
        <a:p>
          <a:r>
            <a:rPr lang="en-IN" dirty="0"/>
            <a:t>both index and middle fingers are up </a:t>
          </a:r>
        </a:p>
      </dgm:t>
    </dgm:pt>
    <dgm:pt modelId="{71628ED9-08C0-4B3C-89FE-D5F779E9BB1A}" type="pres">
      <dgm:prSet presAssocID="{E7948237-BE40-43CC-8E2E-5EFD338461D9}" presName="Name0" presStyleCnt="0">
        <dgm:presLayoutVars>
          <dgm:chMax/>
          <dgm:chPref/>
          <dgm:dir/>
          <dgm:animLvl val="lvl"/>
        </dgm:presLayoutVars>
      </dgm:prSet>
      <dgm:spPr/>
    </dgm:pt>
    <dgm:pt modelId="{26693B8B-4B50-4F08-AB6F-C94ACA56100D}" type="pres">
      <dgm:prSet presAssocID="{A4E2A516-B05C-4536-B55E-AD2784836973}" presName="composite" presStyleCnt="0"/>
      <dgm:spPr/>
    </dgm:pt>
    <dgm:pt modelId="{5587541C-A125-47C1-A5AD-D4A9FDF9BDBB}" type="pres">
      <dgm:prSet presAssocID="{A4E2A516-B05C-4536-B55E-AD2784836973}" presName="Parent1" presStyleLbl="node1" presStyleIdx="0" presStyleCnt="6">
        <dgm:presLayoutVars>
          <dgm:chMax val="1"/>
          <dgm:chPref val="1"/>
          <dgm:bulletEnabled val="1"/>
        </dgm:presLayoutVars>
      </dgm:prSet>
      <dgm:spPr/>
    </dgm:pt>
    <dgm:pt modelId="{88475FD9-511F-4CEB-93C3-53DCBD4F5C77}" type="pres">
      <dgm:prSet presAssocID="{A4E2A516-B05C-4536-B55E-AD2784836973}" presName="Childtext1" presStyleLbl="revTx" presStyleIdx="0" presStyleCnt="3">
        <dgm:presLayoutVars>
          <dgm:chMax val="0"/>
          <dgm:chPref val="0"/>
          <dgm:bulletEnabled val="1"/>
        </dgm:presLayoutVars>
      </dgm:prSet>
      <dgm:spPr/>
    </dgm:pt>
    <dgm:pt modelId="{B5C79BC8-A0B6-48B6-9C08-6AC7E89B2850}" type="pres">
      <dgm:prSet presAssocID="{A4E2A516-B05C-4536-B55E-AD2784836973}" presName="BalanceSpacing" presStyleCnt="0"/>
      <dgm:spPr/>
    </dgm:pt>
    <dgm:pt modelId="{D9AA97E4-0754-4077-A137-73A2CF9CC672}" type="pres">
      <dgm:prSet presAssocID="{A4E2A516-B05C-4536-B55E-AD2784836973}" presName="BalanceSpacing1" presStyleCnt="0"/>
      <dgm:spPr/>
    </dgm:pt>
    <dgm:pt modelId="{0A5E109C-2908-4A6B-BBDF-1AC6F67147C5}" type="pres">
      <dgm:prSet presAssocID="{32F81DBA-0F38-43EB-881F-C20CE9586401}" presName="Accent1Text" presStyleLbl="node1" presStyleIdx="1" presStyleCnt="6"/>
      <dgm:spPr/>
    </dgm:pt>
    <dgm:pt modelId="{E40FB3E1-4B79-4A1D-90FA-693336B22253}" type="pres">
      <dgm:prSet presAssocID="{32F81DBA-0F38-43EB-881F-C20CE9586401}" presName="spaceBetweenRectangles" presStyleCnt="0"/>
      <dgm:spPr/>
    </dgm:pt>
    <dgm:pt modelId="{FB32A5F6-4CA7-4AB4-A657-5C2B90C49F37}" type="pres">
      <dgm:prSet presAssocID="{8AA67008-4D04-46B7-A656-B3CD1F009C55}" presName="composite" presStyleCnt="0"/>
      <dgm:spPr/>
    </dgm:pt>
    <dgm:pt modelId="{2E63713A-AE42-4B38-A9F6-01060A625769}" type="pres">
      <dgm:prSet presAssocID="{8AA67008-4D04-46B7-A656-B3CD1F009C55}" presName="Parent1" presStyleLbl="node1" presStyleIdx="2" presStyleCnt="6">
        <dgm:presLayoutVars>
          <dgm:chMax val="1"/>
          <dgm:chPref val="1"/>
          <dgm:bulletEnabled val="1"/>
        </dgm:presLayoutVars>
      </dgm:prSet>
      <dgm:spPr/>
    </dgm:pt>
    <dgm:pt modelId="{9D6549DB-F9A7-47FC-A5B9-F229F1147417}" type="pres">
      <dgm:prSet presAssocID="{8AA67008-4D04-46B7-A656-B3CD1F009C55}" presName="Childtext1" presStyleLbl="revTx" presStyleIdx="1" presStyleCnt="3">
        <dgm:presLayoutVars>
          <dgm:chMax val="0"/>
          <dgm:chPref val="0"/>
          <dgm:bulletEnabled val="1"/>
        </dgm:presLayoutVars>
      </dgm:prSet>
      <dgm:spPr/>
    </dgm:pt>
    <dgm:pt modelId="{A784315B-2D29-4999-B133-F44434047DDC}" type="pres">
      <dgm:prSet presAssocID="{8AA67008-4D04-46B7-A656-B3CD1F009C55}" presName="BalanceSpacing" presStyleCnt="0"/>
      <dgm:spPr/>
    </dgm:pt>
    <dgm:pt modelId="{81D7FC63-29CD-47A2-9BFC-277501F76EDA}" type="pres">
      <dgm:prSet presAssocID="{8AA67008-4D04-46B7-A656-B3CD1F009C55}" presName="BalanceSpacing1" presStyleCnt="0"/>
      <dgm:spPr/>
    </dgm:pt>
    <dgm:pt modelId="{38F7274F-B45B-4A7A-928F-99DF058A2754}" type="pres">
      <dgm:prSet presAssocID="{53D97B26-531F-4384-A7A3-6117BDC290A3}" presName="Accent1Text" presStyleLbl="node1" presStyleIdx="3" presStyleCnt="6"/>
      <dgm:spPr/>
    </dgm:pt>
    <dgm:pt modelId="{E27ACFC0-A988-407B-8BFD-0DDE0548AE87}" type="pres">
      <dgm:prSet presAssocID="{53D97B26-531F-4384-A7A3-6117BDC290A3}" presName="spaceBetweenRectangles" presStyleCnt="0"/>
      <dgm:spPr/>
    </dgm:pt>
    <dgm:pt modelId="{443C1F48-F198-4216-B506-CE7ECA70F572}" type="pres">
      <dgm:prSet presAssocID="{8A7D6763-A8D4-4175-8362-137DED03B5D6}" presName="composite" presStyleCnt="0"/>
      <dgm:spPr/>
    </dgm:pt>
    <dgm:pt modelId="{FEAEBC75-B00F-45E0-9714-43637145B436}" type="pres">
      <dgm:prSet presAssocID="{8A7D6763-A8D4-4175-8362-137DED03B5D6}" presName="Parent1" presStyleLbl="node1" presStyleIdx="4" presStyleCnt="6">
        <dgm:presLayoutVars>
          <dgm:chMax val="1"/>
          <dgm:chPref val="1"/>
          <dgm:bulletEnabled val="1"/>
        </dgm:presLayoutVars>
      </dgm:prSet>
      <dgm:spPr/>
    </dgm:pt>
    <dgm:pt modelId="{889B13CF-DB18-40D4-85DB-F39B75F66136}" type="pres">
      <dgm:prSet presAssocID="{8A7D6763-A8D4-4175-8362-137DED03B5D6}" presName="Childtext1" presStyleLbl="revTx" presStyleIdx="2" presStyleCnt="3">
        <dgm:presLayoutVars>
          <dgm:chMax val="0"/>
          <dgm:chPref val="0"/>
          <dgm:bulletEnabled val="1"/>
        </dgm:presLayoutVars>
      </dgm:prSet>
      <dgm:spPr/>
    </dgm:pt>
    <dgm:pt modelId="{C972ED30-E432-4109-B523-633A7E8614D4}" type="pres">
      <dgm:prSet presAssocID="{8A7D6763-A8D4-4175-8362-137DED03B5D6}" presName="BalanceSpacing" presStyleCnt="0"/>
      <dgm:spPr/>
    </dgm:pt>
    <dgm:pt modelId="{38A2CC71-5A24-4BAD-9777-93EEA76E4BC2}" type="pres">
      <dgm:prSet presAssocID="{8A7D6763-A8D4-4175-8362-137DED03B5D6}" presName="BalanceSpacing1" presStyleCnt="0"/>
      <dgm:spPr/>
    </dgm:pt>
    <dgm:pt modelId="{280809A0-F6E6-4B51-B366-CAB1D40C12B9}" type="pres">
      <dgm:prSet presAssocID="{8C1CC1C3-F122-4640-9EAD-42095328CFBE}" presName="Accent1Text" presStyleLbl="node1" presStyleIdx="5" presStyleCnt="6"/>
      <dgm:spPr/>
    </dgm:pt>
  </dgm:ptLst>
  <dgm:cxnLst>
    <dgm:cxn modelId="{0ED68003-58F6-403D-8C49-B035AB5EAA7E}" type="presOf" srcId="{8A7D6763-A8D4-4175-8362-137DED03B5D6}" destId="{FEAEBC75-B00F-45E0-9714-43637145B436}" srcOrd="0" destOrd="0" presId="urn:microsoft.com/office/officeart/2008/layout/AlternatingHexagons"/>
    <dgm:cxn modelId="{22BDD310-E237-4B7D-BA7E-D56FD1F520AD}" type="presOf" srcId="{A4E2A516-B05C-4536-B55E-AD2784836973}" destId="{5587541C-A125-47C1-A5AD-D4A9FDF9BDBB}" srcOrd="0" destOrd="0" presId="urn:microsoft.com/office/officeart/2008/layout/AlternatingHexagons"/>
    <dgm:cxn modelId="{77D4B913-1CB3-44B4-8791-7E56AA1A9BB6}" srcId="{E7948237-BE40-43CC-8E2E-5EFD338461D9}" destId="{8AA67008-4D04-46B7-A656-B3CD1F009C55}" srcOrd="1" destOrd="0" parTransId="{95E4D7F1-5275-4871-B0E9-78B78E3658DA}" sibTransId="{53D97B26-531F-4384-A7A3-6117BDC290A3}"/>
    <dgm:cxn modelId="{6958E121-C49E-45D8-9B44-2420E0216CE1}" type="presOf" srcId="{32F81DBA-0F38-43EB-881F-C20CE9586401}" destId="{0A5E109C-2908-4A6B-BBDF-1AC6F67147C5}" srcOrd="0" destOrd="0" presId="urn:microsoft.com/office/officeart/2008/layout/AlternatingHexagons"/>
    <dgm:cxn modelId="{D6BBFC2A-A83E-488B-8061-CD666B6D8EB8}" srcId="{E7948237-BE40-43CC-8E2E-5EFD338461D9}" destId="{8A7D6763-A8D4-4175-8362-137DED03B5D6}" srcOrd="2" destOrd="0" parTransId="{289892BE-4267-4C23-A0B3-A35EA09981BB}" sibTransId="{8C1CC1C3-F122-4640-9EAD-42095328CFBE}"/>
    <dgm:cxn modelId="{B71ED32C-BE10-4D9C-B58D-67BDF0F5A94F}" type="presOf" srcId="{8AA67008-4D04-46B7-A656-B3CD1F009C55}" destId="{2E63713A-AE42-4B38-A9F6-01060A625769}" srcOrd="0" destOrd="0" presId="urn:microsoft.com/office/officeart/2008/layout/AlternatingHexagons"/>
    <dgm:cxn modelId="{53D84D2E-9866-4E8A-B03D-72F5BEEF270E}" srcId="{E7948237-BE40-43CC-8E2E-5EFD338461D9}" destId="{A4E2A516-B05C-4536-B55E-AD2784836973}" srcOrd="0" destOrd="0" parTransId="{C46B73D6-C174-4ACF-A9A3-6302D6F68F00}" sibTransId="{32F81DBA-0F38-43EB-881F-C20CE9586401}"/>
    <dgm:cxn modelId="{C0BD65D0-CF46-48A2-9E3B-B57A83AE5CC1}" type="presOf" srcId="{8C1CC1C3-F122-4640-9EAD-42095328CFBE}" destId="{280809A0-F6E6-4B51-B366-CAB1D40C12B9}" srcOrd="0" destOrd="0" presId="urn:microsoft.com/office/officeart/2008/layout/AlternatingHexagons"/>
    <dgm:cxn modelId="{6A3287DD-AEBB-4449-B3AF-6D9F9BB11448}" type="presOf" srcId="{E7948237-BE40-43CC-8E2E-5EFD338461D9}" destId="{71628ED9-08C0-4B3C-89FE-D5F779E9BB1A}" srcOrd="0" destOrd="0" presId="urn:microsoft.com/office/officeart/2008/layout/AlternatingHexagons"/>
    <dgm:cxn modelId="{298F86E3-1794-484C-8FD1-D12F72EFD2EF}" type="presOf" srcId="{53D97B26-531F-4384-A7A3-6117BDC290A3}" destId="{38F7274F-B45B-4A7A-928F-99DF058A2754}" srcOrd="0" destOrd="0" presId="urn:microsoft.com/office/officeart/2008/layout/AlternatingHexagons"/>
    <dgm:cxn modelId="{21C17FF0-FD4E-44E5-A243-B8E0D6E3E4CE}" type="presParOf" srcId="{71628ED9-08C0-4B3C-89FE-D5F779E9BB1A}" destId="{26693B8B-4B50-4F08-AB6F-C94ACA56100D}" srcOrd="0" destOrd="0" presId="urn:microsoft.com/office/officeart/2008/layout/AlternatingHexagons"/>
    <dgm:cxn modelId="{107A99F6-64D9-4FEA-9498-4FB022C76211}" type="presParOf" srcId="{26693B8B-4B50-4F08-AB6F-C94ACA56100D}" destId="{5587541C-A125-47C1-A5AD-D4A9FDF9BDBB}" srcOrd="0" destOrd="0" presId="urn:microsoft.com/office/officeart/2008/layout/AlternatingHexagons"/>
    <dgm:cxn modelId="{C5060FD2-48B2-4762-9EC4-D2C2CAAD50FF}" type="presParOf" srcId="{26693B8B-4B50-4F08-AB6F-C94ACA56100D}" destId="{88475FD9-511F-4CEB-93C3-53DCBD4F5C77}" srcOrd="1" destOrd="0" presId="urn:microsoft.com/office/officeart/2008/layout/AlternatingHexagons"/>
    <dgm:cxn modelId="{7BD09E77-6F18-4B27-BBBB-703583A3371C}" type="presParOf" srcId="{26693B8B-4B50-4F08-AB6F-C94ACA56100D}" destId="{B5C79BC8-A0B6-48B6-9C08-6AC7E89B2850}" srcOrd="2" destOrd="0" presId="urn:microsoft.com/office/officeart/2008/layout/AlternatingHexagons"/>
    <dgm:cxn modelId="{8D3A0E83-CC95-4228-8113-F731B245BD6E}" type="presParOf" srcId="{26693B8B-4B50-4F08-AB6F-C94ACA56100D}" destId="{D9AA97E4-0754-4077-A137-73A2CF9CC672}" srcOrd="3" destOrd="0" presId="urn:microsoft.com/office/officeart/2008/layout/AlternatingHexagons"/>
    <dgm:cxn modelId="{17A1E58F-8241-4F2A-8FF1-37E8D8A7B9C1}" type="presParOf" srcId="{26693B8B-4B50-4F08-AB6F-C94ACA56100D}" destId="{0A5E109C-2908-4A6B-BBDF-1AC6F67147C5}" srcOrd="4" destOrd="0" presId="urn:microsoft.com/office/officeart/2008/layout/AlternatingHexagons"/>
    <dgm:cxn modelId="{8EFA94A8-24B6-46D9-A40A-7F93E6806FEF}" type="presParOf" srcId="{71628ED9-08C0-4B3C-89FE-D5F779E9BB1A}" destId="{E40FB3E1-4B79-4A1D-90FA-693336B22253}" srcOrd="1" destOrd="0" presId="urn:microsoft.com/office/officeart/2008/layout/AlternatingHexagons"/>
    <dgm:cxn modelId="{C927DC1A-7428-418C-9B14-6659107C601B}" type="presParOf" srcId="{71628ED9-08C0-4B3C-89FE-D5F779E9BB1A}" destId="{FB32A5F6-4CA7-4AB4-A657-5C2B90C49F37}" srcOrd="2" destOrd="0" presId="urn:microsoft.com/office/officeart/2008/layout/AlternatingHexagons"/>
    <dgm:cxn modelId="{1EF40B3E-024B-4AD1-8034-E2662D7123BF}" type="presParOf" srcId="{FB32A5F6-4CA7-4AB4-A657-5C2B90C49F37}" destId="{2E63713A-AE42-4B38-A9F6-01060A625769}" srcOrd="0" destOrd="0" presId="urn:microsoft.com/office/officeart/2008/layout/AlternatingHexagons"/>
    <dgm:cxn modelId="{4905EBE9-F752-4220-B255-1B7753F3EEFD}" type="presParOf" srcId="{FB32A5F6-4CA7-4AB4-A657-5C2B90C49F37}" destId="{9D6549DB-F9A7-47FC-A5B9-F229F1147417}" srcOrd="1" destOrd="0" presId="urn:microsoft.com/office/officeart/2008/layout/AlternatingHexagons"/>
    <dgm:cxn modelId="{71031E5C-C29D-4C9C-B97B-C3856767FC1E}" type="presParOf" srcId="{FB32A5F6-4CA7-4AB4-A657-5C2B90C49F37}" destId="{A784315B-2D29-4999-B133-F44434047DDC}" srcOrd="2" destOrd="0" presId="urn:microsoft.com/office/officeart/2008/layout/AlternatingHexagons"/>
    <dgm:cxn modelId="{132D464C-1C30-41A4-B0E5-E928F309322B}" type="presParOf" srcId="{FB32A5F6-4CA7-4AB4-A657-5C2B90C49F37}" destId="{81D7FC63-29CD-47A2-9BFC-277501F76EDA}" srcOrd="3" destOrd="0" presId="urn:microsoft.com/office/officeart/2008/layout/AlternatingHexagons"/>
    <dgm:cxn modelId="{373A75D0-0AA6-4EDC-861A-E15A3918669D}" type="presParOf" srcId="{FB32A5F6-4CA7-4AB4-A657-5C2B90C49F37}" destId="{38F7274F-B45B-4A7A-928F-99DF058A2754}" srcOrd="4" destOrd="0" presId="urn:microsoft.com/office/officeart/2008/layout/AlternatingHexagons"/>
    <dgm:cxn modelId="{A7A7D1AD-2375-42F1-8274-6552FD7D8EB6}" type="presParOf" srcId="{71628ED9-08C0-4B3C-89FE-D5F779E9BB1A}" destId="{E27ACFC0-A988-407B-8BFD-0DDE0548AE87}" srcOrd="3" destOrd="0" presId="urn:microsoft.com/office/officeart/2008/layout/AlternatingHexagons"/>
    <dgm:cxn modelId="{4EA7B3CD-A4F6-447A-AABA-56ECAC8E5D3B}" type="presParOf" srcId="{71628ED9-08C0-4B3C-89FE-D5F779E9BB1A}" destId="{443C1F48-F198-4216-B506-CE7ECA70F572}" srcOrd="4" destOrd="0" presId="urn:microsoft.com/office/officeart/2008/layout/AlternatingHexagons"/>
    <dgm:cxn modelId="{2D56D43F-7CDE-46E7-90FA-D25A11DFB196}" type="presParOf" srcId="{443C1F48-F198-4216-B506-CE7ECA70F572}" destId="{FEAEBC75-B00F-45E0-9714-43637145B436}" srcOrd="0" destOrd="0" presId="urn:microsoft.com/office/officeart/2008/layout/AlternatingHexagons"/>
    <dgm:cxn modelId="{F8E7E149-4267-4C69-B809-2846898FD10D}" type="presParOf" srcId="{443C1F48-F198-4216-B506-CE7ECA70F572}" destId="{889B13CF-DB18-40D4-85DB-F39B75F66136}" srcOrd="1" destOrd="0" presId="urn:microsoft.com/office/officeart/2008/layout/AlternatingHexagons"/>
    <dgm:cxn modelId="{99D61B8E-A263-4DE5-B609-FF5EBF60FB9F}" type="presParOf" srcId="{443C1F48-F198-4216-B506-CE7ECA70F572}" destId="{C972ED30-E432-4109-B523-633A7E8614D4}" srcOrd="2" destOrd="0" presId="urn:microsoft.com/office/officeart/2008/layout/AlternatingHexagons"/>
    <dgm:cxn modelId="{E36B4818-F522-4987-B522-612C8247E067}" type="presParOf" srcId="{443C1F48-F198-4216-B506-CE7ECA70F572}" destId="{38A2CC71-5A24-4BAD-9777-93EEA76E4BC2}" srcOrd="3" destOrd="0" presId="urn:microsoft.com/office/officeart/2008/layout/AlternatingHexagons"/>
    <dgm:cxn modelId="{DC263848-C298-42F7-8798-010E80E7DCAD}" type="presParOf" srcId="{443C1F48-F198-4216-B506-CE7ECA70F572}" destId="{280809A0-F6E6-4B51-B366-CAB1D40C12B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7541C-A125-47C1-A5AD-D4A9FDF9BDBB}">
      <dsp:nvSpPr>
        <dsp:cNvPr id="0" name=""/>
        <dsp:cNvSpPr/>
      </dsp:nvSpPr>
      <dsp:spPr>
        <a:xfrm rot="5400000">
          <a:off x="3326939" y="124274"/>
          <a:ext cx="1903180" cy="165576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Capture the image and identify the gesture</a:t>
          </a:r>
        </a:p>
      </dsp:txBody>
      <dsp:txXfrm rot="-5400000">
        <a:off x="3708669" y="297146"/>
        <a:ext cx="1139720" cy="1310022"/>
      </dsp:txXfrm>
    </dsp:sp>
    <dsp:sp modelId="{88475FD9-511F-4CEB-93C3-53DCBD4F5C77}">
      <dsp:nvSpPr>
        <dsp:cNvPr id="0" name=""/>
        <dsp:cNvSpPr/>
      </dsp:nvSpPr>
      <dsp:spPr>
        <a:xfrm>
          <a:off x="5156656" y="381204"/>
          <a:ext cx="2123949" cy="1141908"/>
        </a:xfrm>
        <a:prstGeom prst="rect">
          <a:avLst/>
        </a:prstGeom>
        <a:noFill/>
        <a:ln>
          <a:noFill/>
        </a:ln>
        <a:effectLst/>
      </dsp:spPr>
      <dsp:style>
        <a:lnRef idx="0">
          <a:scrgbClr r="0" g="0" b="0"/>
        </a:lnRef>
        <a:fillRef idx="0">
          <a:scrgbClr r="0" g="0" b="0"/>
        </a:fillRef>
        <a:effectRef idx="0">
          <a:scrgbClr r="0" g="0" b="0"/>
        </a:effectRef>
        <a:fontRef idx="minor"/>
      </dsp:style>
    </dsp:sp>
    <dsp:sp modelId="{0A5E109C-2908-4A6B-BBDF-1AC6F67147C5}">
      <dsp:nvSpPr>
        <dsp:cNvPr id="0" name=""/>
        <dsp:cNvSpPr/>
      </dsp:nvSpPr>
      <dsp:spPr>
        <a:xfrm rot="5400000">
          <a:off x="1538710" y="124274"/>
          <a:ext cx="1903180" cy="165576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kern="1200" dirty="0"/>
            <a:t>Start the webcam and detect user’s hand</a:t>
          </a:r>
        </a:p>
      </dsp:txBody>
      <dsp:txXfrm rot="-5400000">
        <a:off x="1920440" y="297146"/>
        <a:ext cx="1139720" cy="1310022"/>
      </dsp:txXfrm>
    </dsp:sp>
    <dsp:sp modelId="{2E63713A-AE42-4B38-A9F6-01060A625769}">
      <dsp:nvSpPr>
        <dsp:cNvPr id="0" name=""/>
        <dsp:cNvSpPr/>
      </dsp:nvSpPr>
      <dsp:spPr>
        <a:xfrm rot="5400000">
          <a:off x="2429399" y="1739694"/>
          <a:ext cx="1903180" cy="165576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How</a:t>
          </a:r>
        </a:p>
        <a:p>
          <a:pPr marL="0" lvl="0" indent="0" algn="ctr" defTabSz="755650">
            <a:lnSpc>
              <a:spcPct val="90000"/>
            </a:lnSpc>
            <a:spcBef>
              <a:spcPct val="0"/>
            </a:spcBef>
            <a:spcAft>
              <a:spcPct val="35000"/>
            </a:spcAft>
            <a:buNone/>
          </a:pPr>
          <a:r>
            <a:rPr lang="en-IN" sz="1700" kern="1200" dirty="0"/>
            <a:t>It works</a:t>
          </a:r>
        </a:p>
      </dsp:txBody>
      <dsp:txXfrm rot="-5400000">
        <a:off x="2811129" y="1912566"/>
        <a:ext cx="1139720" cy="1310022"/>
      </dsp:txXfrm>
    </dsp:sp>
    <dsp:sp modelId="{9D6549DB-F9A7-47FC-A5B9-F229F1147417}">
      <dsp:nvSpPr>
        <dsp:cNvPr id="0" name=""/>
        <dsp:cNvSpPr/>
      </dsp:nvSpPr>
      <dsp:spPr>
        <a:xfrm>
          <a:off x="429156" y="1996623"/>
          <a:ext cx="2055434" cy="1141908"/>
        </a:xfrm>
        <a:prstGeom prst="rect">
          <a:avLst/>
        </a:prstGeom>
        <a:noFill/>
        <a:ln>
          <a:noFill/>
        </a:ln>
        <a:effectLst/>
      </dsp:spPr>
      <dsp:style>
        <a:lnRef idx="0">
          <a:scrgbClr r="0" g="0" b="0"/>
        </a:lnRef>
        <a:fillRef idx="0">
          <a:scrgbClr r="0" g="0" b="0"/>
        </a:fillRef>
        <a:effectRef idx="0">
          <a:scrgbClr r="0" g="0" b="0"/>
        </a:effectRef>
        <a:fontRef idx="minor"/>
      </dsp:style>
    </dsp:sp>
    <dsp:sp modelId="{38F7274F-B45B-4A7A-928F-99DF058A2754}">
      <dsp:nvSpPr>
        <dsp:cNvPr id="0" name=""/>
        <dsp:cNvSpPr/>
      </dsp:nvSpPr>
      <dsp:spPr>
        <a:xfrm rot="5400000">
          <a:off x="4217627" y="1739694"/>
          <a:ext cx="1903180" cy="165576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IN" sz="2700" kern="1200" dirty="0"/>
            <a:t>Perform the task </a:t>
          </a:r>
        </a:p>
      </dsp:txBody>
      <dsp:txXfrm rot="-5400000">
        <a:off x="4599357" y="1912566"/>
        <a:ext cx="1139720" cy="1310022"/>
      </dsp:txXfrm>
    </dsp:sp>
    <dsp:sp modelId="{FEAEBC75-B00F-45E0-9714-43637145B436}">
      <dsp:nvSpPr>
        <dsp:cNvPr id="0" name=""/>
        <dsp:cNvSpPr/>
      </dsp:nvSpPr>
      <dsp:spPr>
        <a:xfrm rot="5400000">
          <a:off x="3326939" y="3355114"/>
          <a:ext cx="1903180" cy="165576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Moving</a:t>
          </a:r>
        </a:p>
        <a:p>
          <a:pPr marL="0" lvl="0" indent="0" algn="ctr" defTabSz="755650">
            <a:lnSpc>
              <a:spcPct val="90000"/>
            </a:lnSpc>
            <a:spcBef>
              <a:spcPct val="0"/>
            </a:spcBef>
            <a:spcAft>
              <a:spcPct val="35000"/>
            </a:spcAft>
            <a:buNone/>
          </a:pPr>
          <a:r>
            <a:rPr lang="en-IN" sz="1700" kern="1200" dirty="0"/>
            <a:t>If index is only up</a:t>
          </a:r>
        </a:p>
      </dsp:txBody>
      <dsp:txXfrm rot="-5400000">
        <a:off x="3708669" y="3527986"/>
        <a:ext cx="1139720" cy="1310022"/>
      </dsp:txXfrm>
    </dsp:sp>
    <dsp:sp modelId="{889B13CF-DB18-40D4-85DB-F39B75F66136}">
      <dsp:nvSpPr>
        <dsp:cNvPr id="0" name=""/>
        <dsp:cNvSpPr/>
      </dsp:nvSpPr>
      <dsp:spPr>
        <a:xfrm>
          <a:off x="5156656" y="3612043"/>
          <a:ext cx="2123949" cy="1141908"/>
        </a:xfrm>
        <a:prstGeom prst="rect">
          <a:avLst/>
        </a:prstGeom>
        <a:noFill/>
        <a:ln>
          <a:noFill/>
        </a:ln>
        <a:effectLst/>
      </dsp:spPr>
      <dsp:style>
        <a:lnRef idx="0">
          <a:scrgbClr r="0" g="0" b="0"/>
        </a:lnRef>
        <a:fillRef idx="0">
          <a:scrgbClr r="0" g="0" b="0"/>
        </a:fillRef>
        <a:effectRef idx="0">
          <a:scrgbClr r="0" g="0" b="0"/>
        </a:effectRef>
        <a:fontRef idx="minor"/>
      </dsp:style>
    </dsp:sp>
    <dsp:sp modelId="{280809A0-F6E6-4B51-B366-CAB1D40C12B9}">
      <dsp:nvSpPr>
        <dsp:cNvPr id="0" name=""/>
        <dsp:cNvSpPr/>
      </dsp:nvSpPr>
      <dsp:spPr>
        <a:xfrm rot="5400000">
          <a:off x="1538710" y="3355114"/>
          <a:ext cx="1903180" cy="165576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kern="1200" dirty="0"/>
            <a:t>Clicking </a:t>
          </a:r>
        </a:p>
        <a:p>
          <a:pPr marL="0" lvl="0" indent="0" algn="ctr" defTabSz="800100">
            <a:lnSpc>
              <a:spcPct val="90000"/>
            </a:lnSpc>
            <a:spcBef>
              <a:spcPct val="0"/>
            </a:spcBef>
            <a:spcAft>
              <a:spcPct val="35000"/>
            </a:spcAft>
            <a:buNone/>
          </a:pPr>
          <a:r>
            <a:rPr lang="en-IN" sz="1800" kern="1200" dirty="0"/>
            <a:t>both index and middle fingers are up </a:t>
          </a:r>
        </a:p>
      </dsp:txBody>
      <dsp:txXfrm rot="-5400000">
        <a:off x="1920440" y="3527986"/>
        <a:ext cx="1139720" cy="13100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AA537A-2559-4739-BE45-E086B5F9A8D5}" type="datetimeFigureOut">
              <a:rPr lang="en-IN" smtClean="0"/>
              <a:t>20-01-2022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247F516-68E6-4079-84E8-275AFDFB4E6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974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AA537A-2559-4739-BE45-E086B5F9A8D5}"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7F516-68E6-4079-84E8-275AFDFB4E6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5029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AA537A-2559-4739-BE45-E086B5F9A8D5}"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7F516-68E6-4079-84E8-275AFDFB4E6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445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AA537A-2559-4739-BE45-E086B5F9A8D5}"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7F516-68E6-4079-84E8-275AFDFB4E6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575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AA537A-2559-4739-BE45-E086B5F9A8D5}"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7F516-68E6-4079-84E8-275AFDFB4E6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250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AA537A-2559-4739-BE45-E086B5F9A8D5}"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7F516-68E6-4079-84E8-275AFDFB4E6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19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AA537A-2559-4739-BE45-E086B5F9A8D5}" type="datetimeFigureOut">
              <a:rPr lang="en-IN" smtClean="0"/>
              <a:t>20-01-2022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7F516-68E6-4079-84E8-275AFDFB4E6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506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AA537A-2559-4739-BE45-E086B5F9A8D5}" type="datetimeFigureOut">
              <a:rPr lang="en-IN" smtClean="0"/>
              <a:t>20-01-2022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7F516-68E6-4079-84E8-275AFDFB4E6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578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A537A-2559-4739-BE45-E086B5F9A8D5}" type="datetimeFigureOut">
              <a:rPr lang="en-IN" smtClean="0"/>
              <a:t>20-01-2022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7F516-68E6-4079-84E8-275AFDFB4E6B}" type="slidenum">
              <a:rPr lang="en-IN" smtClean="0"/>
              <a:t>‹#›</a:t>
            </a:fld>
            <a:endParaRPr lang="en-IN"/>
          </a:p>
        </p:txBody>
      </p:sp>
    </p:spTree>
    <p:extLst>
      <p:ext uri="{BB962C8B-B14F-4D97-AF65-F5344CB8AC3E}">
        <p14:creationId xmlns:p14="http://schemas.microsoft.com/office/powerpoint/2010/main" val="62985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AA537A-2559-4739-BE45-E086B5F9A8D5}"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7F516-68E6-4079-84E8-275AFDFB4E6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171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AA537A-2559-4739-BE45-E086B5F9A8D5}" type="datetimeFigureOut">
              <a:rPr lang="en-IN" smtClean="0"/>
              <a:t>20-01-2022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247F516-68E6-4079-84E8-275AFDFB4E6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841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AA537A-2559-4739-BE45-E086B5F9A8D5}" type="datetimeFigureOut">
              <a:rPr lang="en-IN" smtClean="0"/>
              <a:t>20-01-2022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247F516-68E6-4079-84E8-275AFDFB4E6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3863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67C7-AF0E-48D0-8413-07549D8C1476}"/>
              </a:ext>
            </a:extLst>
          </p:cNvPr>
          <p:cNvSpPr>
            <a:spLocks noGrp="1"/>
          </p:cNvSpPr>
          <p:nvPr>
            <p:ph type="ctrTitle"/>
          </p:nvPr>
        </p:nvSpPr>
        <p:spPr>
          <a:xfrm>
            <a:off x="639193" y="802298"/>
            <a:ext cx="10415660" cy="2541431"/>
          </a:xfrm>
        </p:spPr>
        <p:txBody>
          <a:bodyPr/>
          <a:lstStyle/>
          <a:p>
            <a:pPr algn="ctr"/>
            <a:r>
              <a:rPr lang="en-IN" sz="3600" dirty="0">
                <a:effectLst/>
                <a:latin typeface="Times New Roman" panose="02020603050405020304" pitchFamily="18" charset="0"/>
                <a:ea typeface="Times New Roman" panose="02020603050405020304" pitchFamily="18" charset="0"/>
              </a:rPr>
              <a:t>Mca MINI project</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ED2BECE-4C50-40FD-BF67-D8FAB4B193AB}"/>
              </a:ext>
            </a:extLst>
          </p:cNvPr>
          <p:cNvSpPr>
            <a:spLocks noGrp="1"/>
          </p:cNvSpPr>
          <p:nvPr>
            <p:ph type="subTitle" idx="1"/>
          </p:nvPr>
        </p:nvSpPr>
        <p:spPr>
          <a:xfrm>
            <a:off x="2417780" y="3531203"/>
            <a:ext cx="8637072" cy="2186015"/>
          </a:xfrm>
        </p:spPr>
        <p:txBody>
          <a:bodyPr>
            <a:normAutofit/>
          </a:bodyPr>
          <a:lstStyle/>
          <a:p>
            <a:r>
              <a:rPr lang="en-IN" dirty="0"/>
              <a:t>                                                                       Presented By</a:t>
            </a:r>
          </a:p>
          <a:p>
            <a:r>
              <a:rPr lang="en-IN" dirty="0"/>
              <a:t>                                                                                dona siby</a:t>
            </a:r>
          </a:p>
          <a:p>
            <a:r>
              <a:rPr lang="en-IN" dirty="0"/>
              <a:t>                                                                                s3 MCA-a</a:t>
            </a:r>
          </a:p>
          <a:p>
            <a:r>
              <a:rPr lang="en-IN" dirty="0"/>
              <a:t>                                                                                roll no:46</a:t>
            </a:r>
          </a:p>
        </p:txBody>
      </p:sp>
    </p:spTree>
    <p:extLst>
      <p:ext uri="{BB962C8B-B14F-4D97-AF65-F5344CB8AC3E}">
        <p14:creationId xmlns:p14="http://schemas.microsoft.com/office/powerpoint/2010/main" val="359160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338011B-8E2E-4FA9-9D18-F3429804F12E}"/>
              </a:ext>
            </a:extLst>
          </p:cNvPr>
          <p:cNvGraphicFramePr/>
          <p:nvPr>
            <p:extLst>
              <p:ext uri="{D42A27DB-BD31-4B8C-83A1-F6EECF244321}">
                <p14:modId xmlns:p14="http://schemas.microsoft.com/office/powerpoint/2010/main" val="2164605122"/>
              </p:ext>
            </p:extLst>
          </p:nvPr>
        </p:nvGraphicFramePr>
        <p:xfrm>
          <a:off x="1926453" y="417251"/>
          <a:ext cx="7709763" cy="513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25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414E-2460-4057-B241-BC4C03E57CB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Prerequisites</a:t>
            </a:r>
          </a:p>
        </p:txBody>
      </p:sp>
      <p:sp>
        <p:nvSpPr>
          <p:cNvPr id="3" name="Content Placeholder 2">
            <a:extLst>
              <a:ext uri="{FF2B5EF4-FFF2-40B4-BE49-F238E27FC236}">
                <a16:creationId xmlns:a16="http://schemas.microsoft.com/office/drawing/2014/main" id="{301A60D2-E89C-4EEA-89DA-16AFF331707B}"/>
              </a:ext>
            </a:extLst>
          </p:cNvPr>
          <p:cNvSpPr>
            <a:spLocks noGrp="1"/>
          </p:cNvSpPr>
          <p:nvPr>
            <p:ph idx="1"/>
          </p:nvPr>
        </p:nvSpPr>
        <p:spPr/>
        <p:txBody>
          <a:bodyPr/>
          <a:lstStyle/>
          <a:p>
            <a:r>
              <a:rPr lang="en-US" i="0" dirty="0">
                <a:effectLst/>
                <a:latin typeface="Times New Roman" panose="02020603050405020304" pitchFamily="18" charset="0"/>
                <a:cs typeface="Times New Roman" panose="02020603050405020304" pitchFamily="18" charset="0"/>
              </a:rPr>
              <a:t>PYCHARM</a:t>
            </a:r>
          </a:p>
          <a:p>
            <a:r>
              <a:rPr lang="en-US" i="0" dirty="0">
                <a:effectLst/>
                <a:latin typeface="Times New Roman" panose="02020603050405020304" pitchFamily="18" charset="0"/>
                <a:cs typeface="Times New Roman" panose="02020603050405020304" pitchFamily="18" charset="0"/>
              </a:rPr>
              <a:t>OpenCV</a:t>
            </a:r>
          </a:p>
          <a:p>
            <a:r>
              <a:rPr lang="en-US" i="0" dirty="0">
                <a:effectLst/>
                <a:latin typeface="Times New Roman" panose="02020603050405020304" pitchFamily="18" charset="0"/>
                <a:cs typeface="Times New Roman" panose="02020603050405020304" pitchFamily="18" charset="0"/>
              </a:rPr>
              <a:t>AUTOPY</a:t>
            </a:r>
          </a:p>
          <a:p>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MEDIAPIPE</a:t>
            </a:r>
            <a:endParaRPr lang="en-US" i="0" dirty="0">
              <a:effectLst/>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3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9D4D-F01C-4B1B-894B-B60E558D4D99}"/>
              </a:ext>
            </a:extLst>
          </p:cNvPr>
          <p:cNvSpPr>
            <a:spLocks noGrp="1"/>
          </p:cNvSpPr>
          <p:nvPr>
            <p:ph type="title"/>
          </p:nvPr>
        </p:nvSpPr>
        <p:spPr/>
        <p:txBody>
          <a:bodyPr>
            <a:normAutofit/>
          </a:bodyPr>
          <a:lstStyle/>
          <a:p>
            <a:r>
              <a:rPr lang="en-US" sz="9600" b="1" dirty="0">
                <a:latin typeface="Times New Roman" panose="02020603050405020304" pitchFamily="18" charset="0"/>
                <a:cs typeface="Times New Roman" panose="02020603050405020304" pitchFamily="18" charset="0"/>
              </a:rPr>
              <a:t>Thank you</a:t>
            </a:r>
            <a:endParaRPr lang="en-IN" sz="9600" b="1" dirty="0"/>
          </a:p>
        </p:txBody>
      </p:sp>
    </p:spTree>
    <p:extLst>
      <p:ext uri="{BB962C8B-B14F-4D97-AF65-F5344CB8AC3E}">
        <p14:creationId xmlns:p14="http://schemas.microsoft.com/office/powerpoint/2010/main" val="91717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DB16-6CA8-4EAA-887D-890D1B66886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title</a:t>
            </a:r>
          </a:p>
        </p:txBody>
      </p:sp>
      <p:sp>
        <p:nvSpPr>
          <p:cNvPr id="3" name="Content Placeholder 2">
            <a:extLst>
              <a:ext uri="{FF2B5EF4-FFF2-40B4-BE49-F238E27FC236}">
                <a16:creationId xmlns:a16="http://schemas.microsoft.com/office/drawing/2014/main" id="{76BD4C69-BA01-464E-A9BD-5603B2153756}"/>
              </a:ext>
            </a:extLst>
          </p:cNvPr>
          <p:cNvSpPr>
            <a:spLocks noGrp="1"/>
          </p:cNvSpPr>
          <p:nvPr>
            <p:ph idx="1"/>
          </p:nvPr>
        </p:nvSpPr>
        <p:spPr/>
        <p:txBody>
          <a:bodyPr/>
          <a:lstStyle/>
          <a:p>
            <a:pPr marL="0" indent="0">
              <a:buNone/>
            </a:pP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Mouse control using hand gesture recognition</a:t>
            </a:r>
            <a:br>
              <a:rPr lang="en-IN" sz="1400" dirty="0">
                <a:effectLst/>
                <a:latin typeface="Times New Roman" panose="02020603050405020304" pitchFamily="18" charset="0"/>
                <a:ea typeface="Arial" panose="020B060402020202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89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5EF2-361A-42C6-962E-F9547DD3A7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Relevance of topic</a:t>
            </a:r>
          </a:p>
        </p:txBody>
      </p:sp>
      <p:sp>
        <p:nvSpPr>
          <p:cNvPr id="3" name="TextBox 2">
            <a:extLst>
              <a:ext uri="{FF2B5EF4-FFF2-40B4-BE49-F238E27FC236}">
                <a16:creationId xmlns:a16="http://schemas.microsoft.com/office/drawing/2014/main" id="{8A2FD54F-B353-4957-8D7A-28D7619D63B6}"/>
              </a:ext>
            </a:extLst>
          </p:cNvPr>
          <p:cNvSpPr txBox="1"/>
          <p:nvPr/>
        </p:nvSpPr>
        <p:spPr>
          <a:xfrm>
            <a:off x="1580225" y="2254928"/>
            <a:ext cx="10200443" cy="1477328"/>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212121"/>
                </a:solidFill>
                <a:effectLst/>
                <a:latin typeface="Times New Roman" panose="02020603050405020304" pitchFamily="18" charset="0"/>
                <a:ea typeface="Times New Roman" panose="02020603050405020304" pitchFamily="18" charset="0"/>
              </a:rPr>
              <a:t>Currently, wireless mouse or a Bluetooth mouse still uses devices and is not free of devices completely since it uses a battery for power and a dongle to connect it to the PC</a:t>
            </a:r>
          </a:p>
          <a:p>
            <a:pPr marL="285750" indent="-285750">
              <a:buFont typeface="Arial" panose="020B0604020202020204" pitchFamily="34" charset="0"/>
              <a:buChar char="•"/>
            </a:pPr>
            <a:endParaRPr lang="en-IN" dirty="0">
              <a:solidFill>
                <a:srgbClr val="212121"/>
              </a:solidFill>
              <a:latin typeface="Times New Roman" panose="02020603050405020304" pitchFamily="18" charset="0"/>
            </a:endParaRPr>
          </a:p>
          <a:p>
            <a:pPr marL="285750" indent="-285750">
              <a:buFont typeface="Arial" panose="020B0604020202020204" pitchFamily="34" charset="0"/>
              <a:buChar char="•"/>
            </a:pPr>
            <a:r>
              <a:rPr lang="en-IN" sz="1800" dirty="0">
                <a:solidFill>
                  <a:srgbClr val="212121"/>
                </a:solidFill>
                <a:effectLst/>
                <a:latin typeface="Times New Roman" panose="02020603050405020304" pitchFamily="18" charset="0"/>
                <a:ea typeface="Times New Roman" panose="02020603050405020304" pitchFamily="18" charset="0"/>
              </a:rPr>
              <a:t>The system will avoid COVID-19 spread by eliminating the human intervention and dependency of devices to control the computer.</a:t>
            </a:r>
            <a:endParaRPr lang="en-IN" dirty="0">
              <a:solidFill>
                <a:srgbClr val="FF0000"/>
              </a:solidFill>
            </a:endParaRPr>
          </a:p>
        </p:txBody>
      </p:sp>
    </p:spTree>
    <p:extLst>
      <p:ext uri="{BB962C8B-B14F-4D97-AF65-F5344CB8AC3E}">
        <p14:creationId xmlns:p14="http://schemas.microsoft.com/office/powerpoint/2010/main" val="53206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7E10-B821-403A-8AE5-F76DE626B00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Description of the project</a:t>
            </a:r>
          </a:p>
        </p:txBody>
      </p:sp>
      <p:sp>
        <p:nvSpPr>
          <p:cNvPr id="3" name="Content Placeholder 2">
            <a:extLst>
              <a:ext uri="{FF2B5EF4-FFF2-40B4-BE49-F238E27FC236}">
                <a16:creationId xmlns:a16="http://schemas.microsoft.com/office/drawing/2014/main" id="{4071BC87-B32B-4B4C-99D2-EDAAF31CD647}"/>
              </a:ext>
            </a:extLst>
          </p:cNvPr>
          <p:cNvSpPr>
            <a:spLocks noGrp="1"/>
          </p:cNvSpPr>
          <p:nvPr>
            <p:ph idx="1"/>
          </p:nvPr>
        </p:nvSpPr>
        <p:spPr/>
        <p:txBody>
          <a:bodyPr/>
          <a:lstStyle/>
          <a:p>
            <a:pPr>
              <a:lnSpc>
                <a:spcPct val="115000"/>
              </a:lnSpc>
              <a:spcAft>
                <a:spcPts val="1200"/>
              </a:spcAft>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Hand gesture </a:t>
            </a:r>
            <a:r>
              <a:rPr lang="en-IN" sz="1800" dirty="0">
                <a:solidFill>
                  <a:srgbClr val="24292F"/>
                </a:solidFill>
                <a:latin typeface="Times New Roman" panose="02020603050405020304" pitchFamily="18" charset="0"/>
                <a:ea typeface="Times New Roman" panose="02020603050405020304" pitchFamily="18" charset="0"/>
                <a:cs typeface="Times New Roman" panose="02020603050405020304" pitchFamily="18" charset="0"/>
              </a:rPr>
              <a:t>can </a:t>
            </a: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control the  mouse cursor with webcam.</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This approach for hand gesture recognition is vision based, which uses image processing    techniques and inputs from a computer webcam.</a:t>
            </a:r>
          </a:p>
          <a:p>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hand gestures, the computer can be controlled virtually and can perform left click, right click, scrolling functions, and computer cursor function without the use of the physical mouse</a:t>
            </a:r>
            <a:r>
              <a:rPr lang="en-IN" sz="18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85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D73B-51F0-420D-BE89-828B73BFF6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 of the study</a:t>
            </a:r>
          </a:p>
        </p:txBody>
      </p:sp>
      <p:sp>
        <p:nvSpPr>
          <p:cNvPr id="3" name="Content Placeholder 2">
            <a:extLst>
              <a:ext uri="{FF2B5EF4-FFF2-40B4-BE49-F238E27FC236}">
                <a16:creationId xmlns:a16="http://schemas.microsoft.com/office/drawing/2014/main" id="{D03E0D38-4875-4B9D-879D-C5A94B24EB52}"/>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It focuses on extracting the features over the human hands and then matching their features to recognize the movement of the hand. </a:t>
            </a:r>
          </a:p>
          <a:p>
            <a:r>
              <a:rPr lang="en-IN" sz="1800" dirty="0">
                <a:latin typeface="Times New Roman" panose="02020603050405020304" pitchFamily="18" charset="0"/>
                <a:cs typeface="Times New Roman" panose="02020603050405020304" pitchFamily="18" charset="0"/>
              </a:rPr>
              <a:t>● User friendly. ● Portable ● Reduce cost of hardware</a:t>
            </a:r>
          </a:p>
          <a:p>
            <a:endParaRPr lang="en-IN" dirty="0"/>
          </a:p>
        </p:txBody>
      </p:sp>
    </p:spTree>
    <p:extLst>
      <p:ext uri="{BB962C8B-B14F-4D97-AF65-F5344CB8AC3E}">
        <p14:creationId xmlns:p14="http://schemas.microsoft.com/office/powerpoint/2010/main" val="97020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7D39-232F-4AF3-B398-11EECA7C0B92}"/>
              </a:ext>
            </a:extLst>
          </p:cNvPr>
          <p:cNvSpPr>
            <a:spLocks noGrp="1"/>
          </p:cNvSpPr>
          <p:nvPr>
            <p:ph type="title"/>
          </p:nvPr>
        </p:nvSpPr>
        <p:spPr>
          <a:xfrm>
            <a:off x="1451578" y="1124115"/>
            <a:ext cx="9603275" cy="1049235"/>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28E57C20-213D-4FD0-9BCB-43D273A1F0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existing system consists of a mouse that can be either wireless or wired to control the cursor.</a:t>
            </a:r>
          </a:p>
          <a:p>
            <a:r>
              <a:rPr lang="en-US" b="0" i="0" dirty="0">
                <a:solidFill>
                  <a:srgbClr val="202124"/>
                </a:solidFill>
                <a:effectLst/>
                <a:latin typeface="Times New Roman" panose="02020603050405020304" pitchFamily="18" charset="0"/>
                <a:cs typeface="Times New Roman" panose="02020603050405020304" pitchFamily="18" charset="0"/>
              </a:rPr>
              <a:t>They need a flat space close to the computer</a:t>
            </a:r>
          </a:p>
          <a:p>
            <a:r>
              <a:rPr lang="en-US" b="0" i="0" dirty="0">
                <a:solidFill>
                  <a:srgbClr val="202124"/>
                </a:solidFill>
                <a:effectLst/>
                <a:latin typeface="Times New Roman" panose="02020603050405020304" pitchFamily="18" charset="0"/>
                <a:cs typeface="Times New Roman" panose="02020603050405020304" pitchFamily="18" charset="0"/>
              </a:rPr>
              <a:t>Controlling the pointer is harder than using a mouse</a:t>
            </a:r>
            <a:r>
              <a:rPr lang="en-US" dirty="0">
                <a:solidFill>
                  <a:srgbClr val="202124"/>
                </a:solidFill>
                <a:latin typeface="Times New Roman" panose="02020603050405020304" pitchFamily="18" charset="0"/>
                <a:cs typeface="Times New Roman" panose="02020603050405020304" pitchFamily="18" charset="0"/>
              </a:rPr>
              <a:t> and touchpad can be damaged</a:t>
            </a:r>
          </a:p>
          <a:p>
            <a:r>
              <a:rPr lang="en-US" dirty="0">
                <a:solidFill>
                  <a:srgbClr val="202124"/>
                </a:solidFill>
                <a:latin typeface="Times New Roman" panose="02020603050405020304" pitchFamily="18" charset="0"/>
                <a:cs typeface="Times New Roman" panose="02020603050405020304" pitchFamily="18" charset="0"/>
              </a:rPr>
              <a:t>Existing virtual mouse systems are working based on dataset which is time consuming.</a:t>
            </a:r>
            <a:endParaRPr lang="en-IN" dirty="0">
              <a:latin typeface="Times New Roman" panose="02020603050405020304" pitchFamily="18" charset="0"/>
              <a:cs typeface="Times New Roman" panose="02020603050405020304" pitchFamily="18" charset="0"/>
            </a:endParaRPr>
          </a:p>
          <a:p>
            <a:endParaRPr lang="en-US"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63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85B7-7E24-43F6-8BC3-9848EBE9C82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2C470F63-B7BC-4318-96A3-DE0BC45E7A4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project can be developed with “zero cost” and can easily integrate with the existing system.</a:t>
            </a:r>
          </a:p>
          <a:p>
            <a:r>
              <a:rPr lang="en-US" sz="1800" b="0" i="0" dirty="0">
                <a:solidFill>
                  <a:srgbClr val="202124"/>
                </a:solidFill>
                <a:effectLst/>
                <a:latin typeface="Times New Roman" panose="02020603050405020304" pitchFamily="18" charset="0"/>
                <a:cs typeface="Times New Roman" panose="02020603050405020304" pitchFamily="18" charset="0"/>
              </a:rPr>
              <a:t>This Virtual Mouse Hand Recognition application uses simple gestures and hand control without the additional requirement of the hardware for the controlling of the cursor. This is done using vision based hand gesture recognition with inputs from a webcam.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14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ACE3-5C49-4EFF-B8D1-69031B3433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9CB87811-781B-466D-B153-76AC67D06FD8}"/>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Module 1:Image acquisition</a:t>
            </a:r>
          </a:p>
          <a:p>
            <a:r>
              <a:rPr lang="en-IN" sz="1800" dirty="0">
                <a:latin typeface="Times New Roman" panose="02020603050405020304" pitchFamily="18" charset="0"/>
                <a:cs typeface="Times New Roman" panose="02020603050405020304" pitchFamily="18" charset="0"/>
              </a:rPr>
              <a:t>Module 2:Gesture recognition</a:t>
            </a:r>
          </a:p>
          <a:p>
            <a:r>
              <a:rPr lang="en-IN" sz="1800" dirty="0">
                <a:latin typeface="Times New Roman" panose="02020603050405020304" pitchFamily="18" charset="0"/>
                <a:cs typeface="Times New Roman" panose="02020603050405020304" pitchFamily="18" charset="0"/>
              </a:rPr>
              <a:t>Module 3:Perform the task</a:t>
            </a:r>
          </a:p>
        </p:txBody>
      </p:sp>
    </p:spTree>
    <p:extLst>
      <p:ext uri="{BB962C8B-B14F-4D97-AF65-F5344CB8AC3E}">
        <p14:creationId xmlns:p14="http://schemas.microsoft.com/office/powerpoint/2010/main" val="109810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2933-533D-4CB2-AAD9-72489A716BB1}"/>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5B5B8341-766A-4706-9824-BF23C2ECB0A1}"/>
              </a:ext>
            </a:extLst>
          </p:cNvPr>
          <p:cNvSpPr>
            <a:spLocks noGrp="1"/>
          </p:cNvSpPr>
          <p:nvPr>
            <p:ph idx="1"/>
          </p:nvPr>
        </p:nvSpPr>
        <p:spPr/>
        <p:txBody>
          <a:bodyPr/>
          <a:lstStyle/>
          <a:p>
            <a:r>
              <a:rPr lang="en-US" dirty="0">
                <a:solidFill>
                  <a:srgbClr val="000000"/>
                </a:solidFill>
                <a:latin typeface="STIXGeneral-Regular"/>
              </a:rPr>
              <a:t>H</a:t>
            </a:r>
            <a:r>
              <a:rPr lang="en-US" b="0" i="0" dirty="0">
                <a:solidFill>
                  <a:srgbClr val="000000"/>
                </a:solidFill>
                <a:effectLst/>
                <a:latin typeface="STIXGeneral-Regular"/>
              </a:rPr>
              <a:t>istogram of oriented gradient (HOG)</a:t>
            </a:r>
            <a:endParaRPr lang="en-IN" dirty="0"/>
          </a:p>
        </p:txBody>
      </p:sp>
    </p:spTree>
    <p:extLst>
      <p:ext uri="{BB962C8B-B14F-4D97-AF65-F5344CB8AC3E}">
        <p14:creationId xmlns:p14="http://schemas.microsoft.com/office/powerpoint/2010/main" val="36243118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1458</TotalTime>
  <Words>383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STIXGeneral-Regular</vt:lpstr>
      <vt:lpstr>Times New Roman</vt:lpstr>
      <vt:lpstr>Gallery</vt:lpstr>
      <vt:lpstr>Mca MINI project  </vt:lpstr>
      <vt:lpstr>Project title</vt:lpstr>
      <vt:lpstr>Relevance of topic</vt:lpstr>
      <vt:lpstr>Description of the project</vt:lpstr>
      <vt:lpstr>Objective of the study</vt:lpstr>
      <vt:lpstr>Existing system</vt:lpstr>
      <vt:lpstr>Proposed system</vt:lpstr>
      <vt:lpstr>modules</vt:lpstr>
      <vt:lpstr>Algorithms</vt:lpstr>
      <vt:lpstr>PowerPoint Presentation</vt:lpstr>
      <vt:lpstr>Prerequisites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Mca MINI project  </dc:title>
  <dc:creator>dona siby</dc:creator>
  <cp:lastModifiedBy>dona siby</cp:lastModifiedBy>
  <cp:revision>7</cp:revision>
  <dcterms:created xsi:type="dcterms:W3CDTF">2022-01-18T11:06:06Z</dcterms:created>
  <dcterms:modified xsi:type="dcterms:W3CDTF">2022-01-20T07:43:53Z</dcterms:modified>
</cp:coreProperties>
</file>