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4" r:id="rId1"/>
  </p:sldMasterIdLst>
  <p:sldIdLst>
    <p:sldId id="256" r:id="rId2"/>
    <p:sldId id="257" r:id="rId3"/>
    <p:sldId id="258" r:id="rId4"/>
    <p:sldId id="259" r:id="rId5"/>
    <p:sldId id="271" r:id="rId6"/>
    <p:sldId id="273" r:id="rId7"/>
    <p:sldId id="274" r:id="rId8"/>
    <p:sldId id="260" r:id="rId9"/>
    <p:sldId id="261" r:id="rId10"/>
    <p:sldId id="262" r:id="rId11"/>
    <p:sldId id="263" r:id="rId12"/>
    <p:sldId id="267" r:id="rId13"/>
    <p:sldId id="282" r:id="rId14"/>
    <p:sldId id="281" r:id="rId15"/>
    <p:sldId id="279" r:id="rId16"/>
    <p:sldId id="280" r:id="rId17"/>
    <p:sldId id="286" r:id="rId18"/>
    <p:sldId id="287" r:id="rId19"/>
    <p:sldId id="288" r:id="rId20"/>
    <p:sldId id="289" r:id="rId21"/>
    <p:sldId id="290" r:id="rId22"/>
    <p:sldId id="292" r:id="rId23"/>
    <p:sldId id="291" r:id="rId24"/>
    <p:sldId id="285" r:id="rId25"/>
    <p:sldId id="283" r:id="rId26"/>
    <p:sldId id="284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7948237-BE40-43CC-8E2E-5EFD338461D9}" type="doc">
      <dgm:prSet loTypeId="urn:microsoft.com/office/officeart/2008/layout/AlternatingHexagons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A4E2A516-B05C-4536-B55E-AD2784836973}">
      <dgm:prSet phldrT="[Text]"/>
      <dgm:spPr/>
      <dgm:t>
        <a:bodyPr/>
        <a:lstStyle/>
        <a:p>
          <a:r>
            <a:rPr lang="en-IN" dirty="0"/>
            <a:t>Onboarding process </a:t>
          </a:r>
        </a:p>
      </dgm:t>
    </dgm:pt>
    <dgm:pt modelId="{C46B73D6-C174-4ACF-A9A3-6302D6F68F00}" type="parTrans" cxnId="{53D84D2E-9866-4E8A-B03D-72F5BEEF270E}">
      <dgm:prSet/>
      <dgm:spPr/>
      <dgm:t>
        <a:bodyPr/>
        <a:lstStyle/>
        <a:p>
          <a:endParaRPr lang="en-IN"/>
        </a:p>
      </dgm:t>
    </dgm:pt>
    <dgm:pt modelId="{32F81DBA-0F38-43EB-881F-C20CE9586401}" type="sibTrans" cxnId="{53D84D2E-9866-4E8A-B03D-72F5BEEF270E}">
      <dgm:prSet/>
      <dgm:spPr/>
      <dgm:t>
        <a:bodyPr/>
        <a:lstStyle/>
        <a:p>
          <a:r>
            <a:rPr lang="en-IN" dirty="0"/>
            <a:t>Account creation by parents and login to the account</a:t>
          </a:r>
        </a:p>
      </dgm:t>
    </dgm:pt>
    <dgm:pt modelId="{8AA67008-4D04-46B7-A656-B3CD1F009C55}">
      <dgm:prSet phldrT="[Text]"/>
      <dgm:spPr/>
      <dgm:t>
        <a:bodyPr/>
        <a:lstStyle/>
        <a:p>
          <a:r>
            <a:rPr lang="en-IN" dirty="0"/>
            <a:t>How</a:t>
          </a:r>
        </a:p>
        <a:p>
          <a:r>
            <a:rPr lang="en-IN" dirty="0"/>
            <a:t>It works</a:t>
          </a:r>
        </a:p>
      </dgm:t>
    </dgm:pt>
    <dgm:pt modelId="{95E4D7F1-5275-4871-B0E9-78B78E3658DA}" type="parTrans" cxnId="{77D4B913-1CB3-44B4-8791-7E56AA1A9BB6}">
      <dgm:prSet/>
      <dgm:spPr/>
      <dgm:t>
        <a:bodyPr/>
        <a:lstStyle/>
        <a:p>
          <a:endParaRPr lang="en-IN"/>
        </a:p>
      </dgm:t>
    </dgm:pt>
    <dgm:pt modelId="{53D97B26-531F-4384-A7A3-6117BDC290A3}" type="sibTrans" cxnId="{77D4B913-1CB3-44B4-8791-7E56AA1A9BB6}">
      <dgm:prSet/>
      <dgm:spPr/>
      <dgm:t>
        <a:bodyPr/>
        <a:lstStyle/>
        <a:p>
          <a:r>
            <a:rPr lang="en-IN" dirty="0"/>
            <a:t>Select a plan and Setup the restrictions based on the 7 day insights</a:t>
          </a:r>
        </a:p>
      </dgm:t>
    </dgm:pt>
    <dgm:pt modelId="{8A7D6763-A8D4-4175-8362-137DED03B5D6}">
      <dgm:prSet phldrT="[Text]"/>
      <dgm:spPr/>
      <dgm:t>
        <a:bodyPr/>
        <a:lstStyle/>
        <a:p>
          <a:r>
            <a:rPr lang="en-IN" dirty="0"/>
            <a:t>Track the location</a:t>
          </a:r>
        </a:p>
      </dgm:t>
    </dgm:pt>
    <dgm:pt modelId="{289892BE-4267-4C23-A0B3-A35EA09981BB}" type="parTrans" cxnId="{D6BBFC2A-A83E-488B-8061-CD666B6D8EB8}">
      <dgm:prSet/>
      <dgm:spPr/>
      <dgm:t>
        <a:bodyPr/>
        <a:lstStyle/>
        <a:p>
          <a:endParaRPr lang="en-IN"/>
        </a:p>
      </dgm:t>
    </dgm:pt>
    <dgm:pt modelId="{8C1CC1C3-F122-4640-9EAD-42095328CFBE}" type="sibTrans" cxnId="{D6BBFC2A-A83E-488B-8061-CD666B6D8EB8}">
      <dgm:prSet/>
      <dgm:spPr/>
      <dgm:t>
        <a:bodyPr/>
        <a:lstStyle/>
        <a:p>
          <a:r>
            <a:rPr lang="en-IN" dirty="0"/>
            <a:t>Schedule a day </a:t>
          </a:r>
        </a:p>
      </dgm:t>
    </dgm:pt>
    <dgm:pt modelId="{86FF4818-283A-4F0D-AB57-5C69BC911F14}">
      <dgm:prSet phldrT="[Text]"/>
      <dgm:spPr/>
      <dgm:t>
        <a:bodyPr/>
        <a:lstStyle/>
        <a:p>
          <a:r>
            <a:rPr lang="en-IN" dirty="0"/>
            <a:t>Safe searching and app and website blocking</a:t>
          </a:r>
        </a:p>
      </dgm:t>
    </dgm:pt>
    <dgm:pt modelId="{0F7F4E43-F69B-44B2-9E25-2132A2075FEE}" type="parTrans" cxnId="{4C98A9AC-7D15-470A-9726-DA656DE9A2BC}">
      <dgm:prSet/>
      <dgm:spPr/>
      <dgm:t>
        <a:bodyPr/>
        <a:lstStyle/>
        <a:p>
          <a:endParaRPr lang="en-IN"/>
        </a:p>
      </dgm:t>
    </dgm:pt>
    <dgm:pt modelId="{5AA03BE0-800C-46E2-9A41-2CA1B0956D0F}" type="sibTrans" cxnId="{4C98A9AC-7D15-470A-9726-DA656DE9A2BC}">
      <dgm:prSet/>
      <dgm:spPr/>
      <dgm:t>
        <a:bodyPr/>
        <a:lstStyle/>
        <a:p>
          <a:r>
            <a:rPr lang="en-IN" dirty="0"/>
            <a:t>Explore and encourage modes to be focused and productive</a:t>
          </a:r>
        </a:p>
      </dgm:t>
    </dgm:pt>
    <dgm:pt modelId="{71628ED9-08C0-4B3C-89FE-D5F779E9BB1A}" type="pres">
      <dgm:prSet presAssocID="{E7948237-BE40-43CC-8E2E-5EFD338461D9}" presName="Name0" presStyleCnt="0">
        <dgm:presLayoutVars>
          <dgm:chMax/>
          <dgm:chPref/>
          <dgm:dir/>
          <dgm:animLvl val="lvl"/>
        </dgm:presLayoutVars>
      </dgm:prSet>
      <dgm:spPr/>
    </dgm:pt>
    <dgm:pt modelId="{26693B8B-4B50-4F08-AB6F-C94ACA56100D}" type="pres">
      <dgm:prSet presAssocID="{A4E2A516-B05C-4536-B55E-AD2784836973}" presName="composite" presStyleCnt="0"/>
      <dgm:spPr/>
    </dgm:pt>
    <dgm:pt modelId="{5587541C-A125-47C1-A5AD-D4A9FDF9BDBB}" type="pres">
      <dgm:prSet presAssocID="{A4E2A516-B05C-4536-B55E-AD2784836973}" presName="Parent1" presStyleLbl="node1" presStyleIdx="0" presStyleCnt="8">
        <dgm:presLayoutVars>
          <dgm:chMax val="1"/>
          <dgm:chPref val="1"/>
          <dgm:bulletEnabled val="1"/>
        </dgm:presLayoutVars>
      </dgm:prSet>
      <dgm:spPr/>
    </dgm:pt>
    <dgm:pt modelId="{88475FD9-511F-4CEB-93C3-53DCBD4F5C77}" type="pres">
      <dgm:prSet presAssocID="{A4E2A516-B05C-4536-B55E-AD2784836973}" presName="Childtext1" presStyleLbl="revTx" presStyleIdx="0" presStyleCnt="4">
        <dgm:presLayoutVars>
          <dgm:chMax val="0"/>
          <dgm:chPref val="0"/>
          <dgm:bulletEnabled val="1"/>
        </dgm:presLayoutVars>
      </dgm:prSet>
      <dgm:spPr/>
    </dgm:pt>
    <dgm:pt modelId="{B5C79BC8-A0B6-48B6-9C08-6AC7E89B2850}" type="pres">
      <dgm:prSet presAssocID="{A4E2A516-B05C-4536-B55E-AD2784836973}" presName="BalanceSpacing" presStyleCnt="0"/>
      <dgm:spPr/>
    </dgm:pt>
    <dgm:pt modelId="{D9AA97E4-0754-4077-A137-73A2CF9CC672}" type="pres">
      <dgm:prSet presAssocID="{A4E2A516-B05C-4536-B55E-AD2784836973}" presName="BalanceSpacing1" presStyleCnt="0"/>
      <dgm:spPr/>
    </dgm:pt>
    <dgm:pt modelId="{0A5E109C-2908-4A6B-BBDF-1AC6F67147C5}" type="pres">
      <dgm:prSet presAssocID="{32F81DBA-0F38-43EB-881F-C20CE9586401}" presName="Accent1Text" presStyleLbl="node1" presStyleIdx="1" presStyleCnt="8"/>
      <dgm:spPr/>
    </dgm:pt>
    <dgm:pt modelId="{E40FB3E1-4B79-4A1D-90FA-693336B22253}" type="pres">
      <dgm:prSet presAssocID="{32F81DBA-0F38-43EB-881F-C20CE9586401}" presName="spaceBetweenRectangles" presStyleCnt="0"/>
      <dgm:spPr/>
    </dgm:pt>
    <dgm:pt modelId="{FB32A5F6-4CA7-4AB4-A657-5C2B90C49F37}" type="pres">
      <dgm:prSet presAssocID="{8AA67008-4D04-46B7-A656-B3CD1F009C55}" presName="composite" presStyleCnt="0"/>
      <dgm:spPr/>
    </dgm:pt>
    <dgm:pt modelId="{2E63713A-AE42-4B38-A9F6-01060A625769}" type="pres">
      <dgm:prSet presAssocID="{8AA67008-4D04-46B7-A656-B3CD1F009C55}" presName="Parent1" presStyleLbl="node1" presStyleIdx="2" presStyleCnt="8">
        <dgm:presLayoutVars>
          <dgm:chMax val="1"/>
          <dgm:chPref val="1"/>
          <dgm:bulletEnabled val="1"/>
        </dgm:presLayoutVars>
      </dgm:prSet>
      <dgm:spPr/>
    </dgm:pt>
    <dgm:pt modelId="{9D6549DB-F9A7-47FC-A5B9-F229F1147417}" type="pres">
      <dgm:prSet presAssocID="{8AA67008-4D04-46B7-A656-B3CD1F009C55}" presName="Childtext1" presStyleLbl="revTx" presStyleIdx="1" presStyleCnt="4">
        <dgm:presLayoutVars>
          <dgm:chMax val="0"/>
          <dgm:chPref val="0"/>
          <dgm:bulletEnabled val="1"/>
        </dgm:presLayoutVars>
      </dgm:prSet>
      <dgm:spPr/>
    </dgm:pt>
    <dgm:pt modelId="{A784315B-2D29-4999-B133-F44434047DDC}" type="pres">
      <dgm:prSet presAssocID="{8AA67008-4D04-46B7-A656-B3CD1F009C55}" presName="BalanceSpacing" presStyleCnt="0"/>
      <dgm:spPr/>
    </dgm:pt>
    <dgm:pt modelId="{81D7FC63-29CD-47A2-9BFC-277501F76EDA}" type="pres">
      <dgm:prSet presAssocID="{8AA67008-4D04-46B7-A656-B3CD1F009C55}" presName="BalanceSpacing1" presStyleCnt="0"/>
      <dgm:spPr/>
    </dgm:pt>
    <dgm:pt modelId="{38F7274F-B45B-4A7A-928F-99DF058A2754}" type="pres">
      <dgm:prSet presAssocID="{53D97B26-531F-4384-A7A3-6117BDC290A3}" presName="Accent1Text" presStyleLbl="node1" presStyleIdx="3" presStyleCnt="8"/>
      <dgm:spPr/>
    </dgm:pt>
    <dgm:pt modelId="{E27ACFC0-A988-407B-8BFD-0DDE0548AE87}" type="pres">
      <dgm:prSet presAssocID="{53D97B26-531F-4384-A7A3-6117BDC290A3}" presName="spaceBetweenRectangles" presStyleCnt="0"/>
      <dgm:spPr/>
    </dgm:pt>
    <dgm:pt modelId="{443C1F48-F198-4216-B506-CE7ECA70F572}" type="pres">
      <dgm:prSet presAssocID="{8A7D6763-A8D4-4175-8362-137DED03B5D6}" presName="composite" presStyleCnt="0"/>
      <dgm:spPr/>
    </dgm:pt>
    <dgm:pt modelId="{FEAEBC75-B00F-45E0-9714-43637145B436}" type="pres">
      <dgm:prSet presAssocID="{8A7D6763-A8D4-4175-8362-137DED03B5D6}" presName="Parent1" presStyleLbl="node1" presStyleIdx="4" presStyleCnt="8">
        <dgm:presLayoutVars>
          <dgm:chMax val="1"/>
          <dgm:chPref val="1"/>
          <dgm:bulletEnabled val="1"/>
        </dgm:presLayoutVars>
      </dgm:prSet>
      <dgm:spPr/>
    </dgm:pt>
    <dgm:pt modelId="{889B13CF-DB18-40D4-85DB-F39B75F66136}" type="pres">
      <dgm:prSet presAssocID="{8A7D6763-A8D4-4175-8362-137DED03B5D6}" presName="Childtext1" presStyleLbl="revTx" presStyleIdx="2" presStyleCnt="4">
        <dgm:presLayoutVars>
          <dgm:chMax val="0"/>
          <dgm:chPref val="0"/>
          <dgm:bulletEnabled val="1"/>
        </dgm:presLayoutVars>
      </dgm:prSet>
      <dgm:spPr/>
    </dgm:pt>
    <dgm:pt modelId="{C972ED30-E432-4109-B523-633A7E8614D4}" type="pres">
      <dgm:prSet presAssocID="{8A7D6763-A8D4-4175-8362-137DED03B5D6}" presName="BalanceSpacing" presStyleCnt="0"/>
      <dgm:spPr/>
    </dgm:pt>
    <dgm:pt modelId="{38A2CC71-5A24-4BAD-9777-93EEA76E4BC2}" type="pres">
      <dgm:prSet presAssocID="{8A7D6763-A8D4-4175-8362-137DED03B5D6}" presName="BalanceSpacing1" presStyleCnt="0"/>
      <dgm:spPr/>
    </dgm:pt>
    <dgm:pt modelId="{280809A0-F6E6-4B51-B366-CAB1D40C12B9}" type="pres">
      <dgm:prSet presAssocID="{8C1CC1C3-F122-4640-9EAD-42095328CFBE}" presName="Accent1Text" presStyleLbl="node1" presStyleIdx="5" presStyleCnt="8"/>
      <dgm:spPr/>
    </dgm:pt>
    <dgm:pt modelId="{C90B34CD-F3CE-46D0-ADBE-824F14985FFD}" type="pres">
      <dgm:prSet presAssocID="{8C1CC1C3-F122-4640-9EAD-42095328CFBE}" presName="spaceBetweenRectangles" presStyleCnt="0"/>
      <dgm:spPr/>
    </dgm:pt>
    <dgm:pt modelId="{55205D1E-DF2C-4A4C-AB50-0EEAEB5AFE59}" type="pres">
      <dgm:prSet presAssocID="{86FF4818-283A-4F0D-AB57-5C69BC911F14}" presName="composite" presStyleCnt="0"/>
      <dgm:spPr/>
    </dgm:pt>
    <dgm:pt modelId="{83DA858F-09D6-47BB-9557-C62352BD5B0A}" type="pres">
      <dgm:prSet presAssocID="{86FF4818-283A-4F0D-AB57-5C69BC911F14}" presName="Parent1" presStyleLbl="node1" presStyleIdx="6" presStyleCnt="8">
        <dgm:presLayoutVars>
          <dgm:chMax val="1"/>
          <dgm:chPref val="1"/>
          <dgm:bulletEnabled val="1"/>
        </dgm:presLayoutVars>
      </dgm:prSet>
      <dgm:spPr/>
    </dgm:pt>
    <dgm:pt modelId="{577F63F1-FC2F-4234-8EE9-69FF5943E7BD}" type="pres">
      <dgm:prSet presAssocID="{86FF4818-283A-4F0D-AB57-5C69BC911F14}" presName="Childtext1" presStyleLbl="revTx" presStyleIdx="3" presStyleCnt="4">
        <dgm:presLayoutVars>
          <dgm:chMax val="0"/>
          <dgm:chPref val="0"/>
          <dgm:bulletEnabled val="1"/>
        </dgm:presLayoutVars>
      </dgm:prSet>
      <dgm:spPr/>
    </dgm:pt>
    <dgm:pt modelId="{9EA02CDD-B1EC-4ABD-85F1-1AD4633CCF83}" type="pres">
      <dgm:prSet presAssocID="{86FF4818-283A-4F0D-AB57-5C69BC911F14}" presName="BalanceSpacing" presStyleCnt="0"/>
      <dgm:spPr/>
    </dgm:pt>
    <dgm:pt modelId="{67346B9F-6BB1-40CD-B68F-BFE13F127A8F}" type="pres">
      <dgm:prSet presAssocID="{86FF4818-283A-4F0D-AB57-5C69BC911F14}" presName="BalanceSpacing1" presStyleCnt="0"/>
      <dgm:spPr/>
    </dgm:pt>
    <dgm:pt modelId="{D77AE42A-D8A1-4E66-B736-F3D794673709}" type="pres">
      <dgm:prSet presAssocID="{5AA03BE0-800C-46E2-9A41-2CA1B0956D0F}" presName="Accent1Text" presStyleLbl="node1" presStyleIdx="7" presStyleCnt="8" custLinFactX="-100000" custLinFactY="-72433" custLinFactNeighborX="-120138" custLinFactNeighborY="-100000"/>
      <dgm:spPr/>
    </dgm:pt>
  </dgm:ptLst>
  <dgm:cxnLst>
    <dgm:cxn modelId="{0ED68003-58F6-403D-8C49-B035AB5EAA7E}" type="presOf" srcId="{8A7D6763-A8D4-4175-8362-137DED03B5D6}" destId="{FEAEBC75-B00F-45E0-9714-43637145B436}" srcOrd="0" destOrd="0" presId="urn:microsoft.com/office/officeart/2008/layout/AlternatingHexagons"/>
    <dgm:cxn modelId="{22BDD310-E237-4B7D-BA7E-D56FD1F520AD}" type="presOf" srcId="{A4E2A516-B05C-4536-B55E-AD2784836973}" destId="{5587541C-A125-47C1-A5AD-D4A9FDF9BDBB}" srcOrd="0" destOrd="0" presId="urn:microsoft.com/office/officeart/2008/layout/AlternatingHexagons"/>
    <dgm:cxn modelId="{77D4B913-1CB3-44B4-8791-7E56AA1A9BB6}" srcId="{E7948237-BE40-43CC-8E2E-5EFD338461D9}" destId="{8AA67008-4D04-46B7-A656-B3CD1F009C55}" srcOrd="1" destOrd="0" parTransId="{95E4D7F1-5275-4871-B0E9-78B78E3658DA}" sibTransId="{53D97B26-531F-4384-A7A3-6117BDC290A3}"/>
    <dgm:cxn modelId="{6958E121-C49E-45D8-9B44-2420E0216CE1}" type="presOf" srcId="{32F81DBA-0F38-43EB-881F-C20CE9586401}" destId="{0A5E109C-2908-4A6B-BBDF-1AC6F67147C5}" srcOrd="0" destOrd="0" presId="urn:microsoft.com/office/officeart/2008/layout/AlternatingHexagons"/>
    <dgm:cxn modelId="{D6BBFC2A-A83E-488B-8061-CD666B6D8EB8}" srcId="{E7948237-BE40-43CC-8E2E-5EFD338461D9}" destId="{8A7D6763-A8D4-4175-8362-137DED03B5D6}" srcOrd="2" destOrd="0" parTransId="{289892BE-4267-4C23-A0B3-A35EA09981BB}" sibTransId="{8C1CC1C3-F122-4640-9EAD-42095328CFBE}"/>
    <dgm:cxn modelId="{B71ED32C-BE10-4D9C-B58D-67BDF0F5A94F}" type="presOf" srcId="{8AA67008-4D04-46B7-A656-B3CD1F009C55}" destId="{2E63713A-AE42-4B38-A9F6-01060A625769}" srcOrd="0" destOrd="0" presId="urn:microsoft.com/office/officeart/2008/layout/AlternatingHexagons"/>
    <dgm:cxn modelId="{53D84D2E-9866-4E8A-B03D-72F5BEEF270E}" srcId="{E7948237-BE40-43CC-8E2E-5EFD338461D9}" destId="{A4E2A516-B05C-4536-B55E-AD2784836973}" srcOrd="0" destOrd="0" parTransId="{C46B73D6-C174-4ACF-A9A3-6302D6F68F00}" sibTransId="{32F81DBA-0F38-43EB-881F-C20CE9586401}"/>
    <dgm:cxn modelId="{E4B8795B-B9B8-4519-B7DB-C3586466C6CD}" type="presOf" srcId="{5AA03BE0-800C-46E2-9A41-2CA1B0956D0F}" destId="{D77AE42A-D8A1-4E66-B736-F3D794673709}" srcOrd="0" destOrd="0" presId="urn:microsoft.com/office/officeart/2008/layout/AlternatingHexagons"/>
    <dgm:cxn modelId="{4C98A9AC-7D15-470A-9726-DA656DE9A2BC}" srcId="{E7948237-BE40-43CC-8E2E-5EFD338461D9}" destId="{86FF4818-283A-4F0D-AB57-5C69BC911F14}" srcOrd="3" destOrd="0" parTransId="{0F7F4E43-F69B-44B2-9E25-2132A2075FEE}" sibTransId="{5AA03BE0-800C-46E2-9A41-2CA1B0956D0F}"/>
    <dgm:cxn modelId="{C0BD65D0-CF46-48A2-9E3B-B57A83AE5CC1}" type="presOf" srcId="{8C1CC1C3-F122-4640-9EAD-42095328CFBE}" destId="{280809A0-F6E6-4B51-B366-CAB1D40C12B9}" srcOrd="0" destOrd="0" presId="urn:microsoft.com/office/officeart/2008/layout/AlternatingHexagons"/>
    <dgm:cxn modelId="{6A3287DD-AEBB-4449-B3AF-6D9F9BB11448}" type="presOf" srcId="{E7948237-BE40-43CC-8E2E-5EFD338461D9}" destId="{71628ED9-08C0-4B3C-89FE-D5F779E9BB1A}" srcOrd="0" destOrd="0" presId="urn:microsoft.com/office/officeart/2008/layout/AlternatingHexagons"/>
    <dgm:cxn modelId="{298F86E3-1794-484C-8FD1-D12F72EFD2EF}" type="presOf" srcId="{53D97B26-531F-4384-A7A3-6117BDC290A3}" destId="{38F7274F-B45B-4A7A-928F-99DF058A2754}" srcOrd="0" destOrd="0" presId="urn:microsoft.com/office/officeart/2008/layout/AlternatingHexagons"/>
    <dgm:cxn modelId="{704A68F3-2BB9-410A-BC4C-767A60A7DEAC}" type="presOf" srcId="{86FF4818-283A-4F0D-AB57-5C69BC911F14}" destId="{83DA858F-09D6-47BB-9557-C62352BD5B0A}" srcOrd="0" destOrd="0" presId="urn:microsoft.com/office/officeart/2008/layout/AlternatingHexagons"/>
    <dgm:cxn modelId="{21C17FF0-FD4E-44E5-A243-B8E0D6E3E4CE}" type="presParOf" srcId="{71628ED9-08C0-4B3C-89FE-D5F779E9BB1A}" destId="{26693B8B-4B50-4F08-AB6F-C94ACA56100D}" srcOrd="0" destOrd="0" presId="urn:microsoft.com/office/officeart/2008/layout/AlternatingHexagons"/>
    <dgm:cxn modelId="{107A99F6-64D9-4FEA-9498-4FB022C76211}" type="presParOf" srcId="{26693B8B-4B50-4F08-AB6F-C94ACA56100D}" destId="{5587541C-A125-47C1-A5AD-D4A9FDF9BDBB}" srcOrd="0" destOrd="0" presId="urn:microsoft.com/office/officeart/2008/layout/AlternatingHexagons"/>
    <dgm:cxn modelId="{C5060FD2-48B2-4762-9EC4-D2C2CAAD50FF}" type="presParOf" srcId="{26693B8B-4B50-4F08-AB6F-C94ACA56100D}" destId="{88475FD9-511F-4CEB-93C3-53DCBD4F5C77}" srcOrd="1" destOrd="0" presId="urn:microsoft.com/office/officeart/2008/layout/AlternatingHexagons"/>
    <dgm:cxn modelId="{7BD09E77-6F18-4B27-BBBB-703583A3371C}" type="presParOf" srcId="{26693B8B-4B50-4F08-AB6F-C94ACA56100D}" destId="{B5C79BC8-A0B6-48B6-9C08-6AC7E89B2850}" srcOrd="2" destOrd="0" presId="urn:microsoft.com/office/officeart/2008/layout/AlternatingHexagons"/>
    <dgm:cxn modelId="{8D3A0E83-CC95-4228-8113-F731B245BD6E}" type="presParOf" srcId="{26693B8B-4B50-4F08-AB6F-C94ACA56100D}" destId="{D9AA97E4-0754-4077-A137-73A2CF9CC672}" srcOrd="3" destOrd="0" presId="urn:microsoft.com/office/officeart/2008/layout/AlternatingHexagons"/>
    <dgm:cxn modelId="{17A1E58F-8241-4F2A-8FF1-37E8D8A7B9C1}" type="presParOf" srcId="{26693B8B-4B50-4F08-AB6F-C94ACA56100D}" destId="{0A5E109C-2908-4A6B-BBDF-1AC6F67147C5}" srcOrd="4" destOrd="0" presId="urn:microsoft.com/office/officeart/2008/layout/AlternatingHexagons"/>
    <dgm:cxn modelId="{8EFA94A8-24B6-46D9-A40A-7F93E6806FEF}" type="presParOf" srcId="{71628ED9-08C0-4B3C-89FE-D5F779E9BB1A}" destId="{E40FB3E1-4B79-4A1D-90FA-693336B22253}" srcOrd="1" destOrd="0" presId="urn:microsoft.com/office/officeart/2008/layout/AlternatingHexagons"/>
    <dgm:cxn modelId="{C927DC1A-7428-418C-9B14-6659107C601B}" type="presParOf" srcId="{71628ED9-08C0-4B3C-89FE-D5F779E9BB1A}" destId="{FB32A5F6-4CA7-4AB4-A657-5C2B90C49F37}" srcOrd="2" destOrd="0" presId="urn:microsoft.com/office/officeart/2008/layout/AlternatingHexagons"/>
    <dgm:cxn modelId="{1EF40B3E-024B-4AD1-8034-E2662D7123BF}" type="presParOf" srcId="{FB32A5F6-4CA7-4AB4-A657-5C2B90C49F37}" destId="{2E63713A-AE42-4B38-A9F6-01060A625769}" srcOrd="0" destOrd="0" presId="urn:microsoft.com/office/officeart/2008/layout/AlternatingHexagons"/>
    <dgm:cxn modelId="{4905EBE9-F752-4220-B255-1B7753F3EEFD}" type="presParOf" srcId="{FB32A5F6-4CA7-4AB4-A657-5C2B90C49F37}" destId="{9D6549DB-F9A7-47FC-A5B9-F229F1147417}" srcOrd="1" destOrd="0" presId="urn:microsoft.com/office/officeart/2008/layout/AlternatingHexagons"/>
    <dgm:cxn modelId="{71031E5C-C29D-4C9C-B97B-C3856767FC1E}" type="presParOf" srcId="{FB32A5F6-4CA7-4AB4-A657-5C2B90C49F37}" destId="{A784315B-2D29-4999-B133-F44434047DDC}" srcOrd="2" destOrd="0" presId="urn:microsoft.com/office/officeart/2008/layout/AlternatingHexagons"/>
    <dgm:cxn modelId="{132D464C-1C30-41A4-B0E5-E928F309322B}" type="presParOf" srcId="{FB32A5F6-4CA7-4AB4-A657-5C2B90C49F37}" destId="{81D7FC63-29CD-47A2-9BFC-277501F76EDA}" srcOrd="3" destOrd="0" presId="urn:microsoft.com/office/officeart/2008/layout/AlternatingHexagons"/>
    <dgm:cxn modelId="{373A75D0-0AA6-4EDC-861A-E15A3918669D}" type="presParOf" srcId="{FB32A5F6-4CA7-4AB4-A657-5C2B90C49F37}" destId="{38F7274F-B45B-4A7A-928F-99DF058A2754}" srcOrd="4" destOrd="0" presId="urn:microsoft.com/office/officeart/2008/layout/AlternatingHexagons"/>
    <dgm:cxn modelId="{A7A7D1AD-2375-42F1-8274-6552FD7D8EB6}" type="presParOf" srcId="{71628ED9-08C0-4B3C-89FE-D5F779E9BB1A}" destId="{E27ACFC0-A988-407B-8BFD-0DDE0548AE87}" srcOrd="3" destOrd="0" presId="urn:microsoft.com/office/officeart/2008/layout/AlternatingHexagons"/>
    <dgm:cxn modelId="{4EA7B3CD-A4F6-447A-AABA-56ECAC8E5D3B}" type="presParOf" srcId="{71628ED9-08C0-4B3C-89FE-D5F779E9BB1A}" destId="{443C1F48-F198-4216-B506-CE7ECA70F572}" srcOrd="4" destOrd="0" presId="urn:microsoft.com/office/officeart/2008/layout/AlternatingHexagons"/>
    <dgm:cxn modelId="{2D56D43F-7CDE-46E7-90FA-D25A11DFB196}" type="presParOf" srcId="{443C1F48-F198-4216-B506-CE7ECA70F572}" destId="{FEAEBC75-B00F-45E0-9714-43637145B436}" srcOrd="0" destOrd="0" presId="urn:microsoft.com/office/officeart/2008/layout/AlternatingHexagons"/>
    <dgm:cxn modelId="{F8E7E149-4267-4C69-B809-2846898FD10D}" type="presParOf" srcId="{443C1F48-F198-4216-B506-CE7ECA70F572}" destId="{889B13CF-DB18-40D4-85DB-F39B75F66136}" srcOrd="1" destOrd="0" presId="urn:microsoft.com/office/officeart/2008/layout/AlternatingHexagons"/>
    <dgm:cxn modelId="{99D61B8E-A263-4DE5-B609-FF5EBF60FB9F}" type="presParOf" srcId="{443C1F48-F198-4216-B506-CE7ECA70F572}" destId="{C972ED30-E432-4109-B523-633A7E8614D4}" srcOrd="2" destOrd="0" presId="urn:microsoft.com/office/officeart/2008/layout/AlternatingHexagons"/>
    <dgm:cxn modelId="{E36B4818-F522-4987-B522-612C8247E067}" type="presParOf" srcId="{443C1F48-F198-4216-B506-CE7ECA70F572}" destId="{38A2CC71-5A24-4BAD-9777-93EEA76E4BC2}" srcOrd="3" destOrd="0" presId="urn:microsoft.com/office/officeart/2008/layout/AlternatingHexagons"/>
    <dgm:cxn modelId="{DC263848-C298-42F7-8798-010E80E7DCAD}" type="presParOf" srcId="{443C1F48-F198-4216-B506-CE7ECA70F572}" destId="{280809A0-F6E6-4B51-B366-CAB1D40C12B9}" srcOrd="4" destOrd="0" presId="urn:microsoft.com/office/officeart/2008/layout/AlternatingHexagons"/>
    <dgm:cxn modelId="{5E28B6C4-18EE-4920-8DC8-01CDE909CAEA}" type="presParOf" srcId="{71628ED9-08C0-4B3C-89FE-D5F779E9BB1A}" destId="{C90B34CD-F3CE-46D0-ADBE-824F14985FFD}" srcOrd="5" destOrd="0" presId="urn:microsoft.com/office/officeart/2008/layout/AlternatingHexagons"/>
    <dgm:cxn modelId="{50970487-A5CA-4B36-993A-8C2C0C532661}" type="presParOf" srcId="{71628ED9-08C0-4B3C-89FE-D5F779E9BB1A}" destId="{55205D1E-DF2C-4A4C-AB50-0EEAEB5AFE59}" srcOrd="6" destOrd="0" presId="urn:microsoft.com/office/officeart/2008/layout/AlternatingHexagons"/>
    <dgm:cxn modelId="{E89EF388-FE25-4728-B84B-0CDC0886EEA5}" type="presParOf" srcId="{55205D1E-DF2C-4A4C-AB50-0EEAEB5AFE59}" destId="{83DA858F-09D6-47BB-9557-C62352BD5B0A}" srcOrd="0" destOrd="0" presId="urn:microsoft.com/office/officeart/2008/layout/AlternatingHexagons"/>
    <dgm:cxn modelId="{6A661A8F-AE28-49F7-BDDC-23EDB1AE7ADB}" type="presParOf" srcId="{55205D1E-DF2C-4A4C-AB50-0EEAEB5AFE59}" destId="{577F63F1-FC2F-4234-8EE9-69FF5943E7BD}" srcOrd="1" destOrd="0" presId="urn:microsoft.com/office/officeart/2008/layout/AlternatingHexagons"/>
    <dgm:cxn modelId="{CC29E324-66F3-47B8-9AE7-F43840C5C693}" type="presParOf" srcId="{55205D1E-DF2C-4A4C-AB50-0EEAEB5AFE59}" destId="{9EA02CDD-B1EC-4ABD-85F1-1AD4633CCF83}" srcOrd="2" destOrd="0" presId="urn:microsoft.com/office/officeart/2008/layout/AlternatingHexagons"/>
    <dgm:cxn modelId="{7BDC4B56-45DD-49BF-8E84-864A1329079B}" type="presParOf" srcId="{55205D1E-DF2C-4A4C-AB50-0EEAEB5AFE59}" destId="{67346B9F-6BB1-40CD-B68F-BFE13F127A8F}" srcOrd="3" destOrd="0" presId="urn:microsoft.com/office/officeart/2008/layout/AlternatingHexagons"/>
    <dgm:cxn modelId="{1FBEAE31-C1B5-46EA-A399-D3DFD5322FB7}" type="presParOf" srcId="{55205D1E-DF2C-4A4C-AB50-0EEAEB5AFE59}" destId="{D77AE42A-D8A1-4E66-B736-F3D794673709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87541C-A125-47C1-A5AD-D4A9FDF9BDBB}">
      <dsp:nvSpPr>
        <dsp:cNvPr id="0" name=""/>
        <dsp:cNvSpPr/>
      </dsp:nvSpPr>
      <dsp:spPr>
        <a:xfrm rot="5400000">
          <a:off x="3453413" y="95379"/>
          <a:ext cx="1447253" cy="1259110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 dirty="0"/>
            <a:t>Onboarding process </a:t>
          </a:r>
        </a:p>
      </dsp:txBody>
      <dsp:txXfrm rot="-5400000">
        <a:off x="3743695" y="226838"/>
        <a:ext cx="866688" cy="996193"/>
      </dsp:txXfrm>
    </dsp:sp>
    <dsp:sp modelId="{88475FD9-511F-4CEB-93C3-53DCBD4F5C77}">
      <dsp:nvSpPr>
        <dsp:cNvPr id="0" name=""/>
        <dsp:cNvSpPr/>
      </dsp:nvSpPr>
      <dsp:spPr>
        <a:xfrm>
          <a:off x="4844803" y="290758"/>
          <a:ext cx="1615135" cy="8683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A5E109C-2908-4A6B-BBDF-1AC6F67147C5}">
      <dsp:nvSpPr>
        <dsp:cNvPr id="0" name=""/>
        <dsp:cNvSpPr/>
      </dsp:nvSpPr>
      <dsp:spPr>
        <a:xfrm rot="5400000">
          <a:off x="2093573" y="95379"/>
          <a:ext cx="1447253" cy="1259110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/>
            <a:t>Account creation by parents and login to the account</a:t>
          </a:r>
        </a:p>
      </dsp:txBody>
      <dsp:txXfrm rot="-5400000">
        <a:off x="2383855" y="226838"/>
        <a:ext cx="866688" cy="996193"/>
      </dsp:txXfrm>
    </dsp:sp>
    <dsp:sp modelId="{2E63713A-AE42-4B38-A9F6-01060A625769}">
      <dsp:nvSpPr>
        <dsp:cNvPr id="0" name=""/>
        <dsp:cNvSpPr/>
      </dsp:nvSpPr>
      <dsp:spPr>
        <a:xfrm rot="5400000">
          <a:off x="2770888" y="1323808"/>
          <a:ext cx="1447253" cy="1259110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 dirty="0"/>
            <a:t>How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 dirty="0"/>
            <a:t>It works</a:t>
          </a:r>
        </a:p>
      </dsp:txBody>
      <dsp:txXfrm rot="-5400000">
        <a:off x="3061170" y="1455267"/>
        <a:ext cx="866688" cy="996193"/>
      </dsp:txXfrm>
    </dsp:sp>
    <dsp:sp modelId="{9D6549DB-F9A7-47FC-A5B9-F229F1147417}">
      <dsp:nvSpPr>
        <dsp:cNvPr id="0" name=""/>
        <dsp:cNvSpPr/>
      </dsp:nvSpPr>
      <dsp:spPr>
        <a:xfrm>
          <a:off x="1249824" y="1519187"/>
          <a:ext cx="1563033" cy="8683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8F7274F-B45B-4A7A-928F-99DF058A2754}">
      <dsp:nvSpPr>
        <dsp:cNvPr id="0" name=""/>
        <dsp:cNvSpPr/>
      </dsp:nvSpPr>
      <dsp:spPr>
        <a:xfrm rot="5400000">
          <a:off x="4130728" y="1323808"/>
          <a:ext cx="1447253" cy="1259110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 dirty="0"/>
            <a:t>Select a plan and Setup the restrictions based on the 7 day insights</a:t>
          </a:r>
        </a:p>
      </dsp:txBody>
      <dsp:txXfrm rot="-5400000">
        <a:off x="4421010" y="1455267"/>
        <a:ext cx="866688" cy="996193"/>
      </dsp:txXfrm>
    </dsp:sp>
    <dsp:sp modelId="{FEAEBC75-B00F-45E0-9714-43637145B436}">
      <dsp:nvSpPr>
        <dsp:cNvPr id="0" name=""/>
        <dsp:cNvSpPr/>
      </dsp:nvSpPr>
      <dsp:spPr>
        <a:xfrm rot="5400000">
          <a:off x="3453413" y="2552237"/>
          <a:ext cx="1447253" cy="1259110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 dirty="0"/>
            <a:t>Track the location</a:t>
          </a:r>
        </a:p>
      </dsp:txBody>
      <dsp:txXfrm rot="-5400000">
        <a:off x="3743695" y="2683696"/>
        <a:ext cx="866688" cy="996193"/>
      </dsp:txXfrm>
    </dsp:sp>
    <dsp:sp modelId="{889B13CF-DB18-40D4-85DB-F39B75F66136}">
      <dsp:nvSpPr>
        <dsp:cNvPr id="0" name=""/>
        <dsp:cNvSpPr/>
      </dsp:nvSpPr>
      <dsp:spPr>
        <a:xfrm>
          <a:off x="4844803" y="2747616"/>
          <a:ext cx="1615135" cy="8683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80809A0-F6E6-4B51-B366-CAB1D40C12B9}">
      <dsp:nvSpPr>
        <dsp:cNvPr id="0" name=""/>
        <dsp:cNvSpPr/>
      </dsp:nvSpPr>
      <dsp:spPr>
        <a:xfrm rot="5400000">
          <a:off x="2093573" y="2552237"/>
          <a:ext cx="1447253" cy="1259110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 dirty="0"/>
            <a:t>Schedule a day </a:t>
          </a:r>
        </a:p>
      </dsp:txBody>
      <dsp:txXfrm rot="-5400000">
        <a:off x="2383855" y="2683696"/>
        <a:ext cx="866688" cy="996193"/>
      </dsp:txXfrm>
    </dsp:sp>
    <dsp:sp modelId="{83DA858F-09D6-47BB-9557-C62352BD5B0A}">
      <dsp:nvSpPr>
        <dsp:cNvPr id="0" name=""/>
        <dsp:cNvSpPr/>
      </dsp:nvSpPr>
      <dsp:spPr>
        <a:xfrm rot="5400000">
          <a:off x="2770888" y="3780666"/>
          <a:ext cx="1447253" cy="1259110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 dirty="0"/>
            <a:t>Safe searching and app and website blocking</a:t>
          </a:r>
        </a:p>
      </dsp:txBody>
      <dsp:txXfrm rot="-5400000">
        <a:off x="3061170" y="3912125"/>
        <a:ext cx="866688" cy="996193"/>
      </dsp:txXfrm>
    </dsp:sp>
    <dsp:sp modelId="{577F63F1-FC2F-4234-8EE9-69FF5943E7BD}">
      <dsp:nvSpPr>
        <dsp:cNvPr id="0" name=""/>
        <dsp:cNvSpPr/>
      </dsp:nvSpPr>
      <dsp:spPr>
        <a:xfrm>
          <a:off x="1249824" y="3976045"/>
          <a:ext cx="1563033" cy="8683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77AE42A-D8A1-4E66-B736-F3D794673709}">
      <dsp:nvSpPr>
        <dsp:cNvPr id="0" name=""/>
        <dsp:cNvSpPr/>
      </dsp:nvSpPr>
      <dsp:spPr>
        <a:xfrm rot="5400000">
          <a:off x="1358946" y="1285123"/>
          <a:ext cx="1447253" cy="1259110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kern="1200" dirty="0"/>
            <a:t>Explore and encourage modes to be focused and productive</a:t>
          </a:r>
        </a:p>
      </dsp:txBody>
      <dsp:txXfrm rot="-5400000">
        <a:off x="1649228" y="1416582"/>
        <a:ext cx="866688" cy="99619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A537A-2559-4739-BE45-E086B5F9A8D5}" type="datetimeFigureOut">
              <a:rPr lang="en-IN" smtClean="0"/>
              <a:t>04-07-2022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2247F516-68E6-4079-84E8-275AFDFB4E6B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9749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A537A-2559-4739-BE45-E086B5F9A8D5}" type="datetimeFigureOut">
              <a:rPr lang="en-IN" smtClean="0"/>
              <a:t>04-07-2022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7F516-68E6-4079-84E8-275AFDFB4E6B}" type="slidenum">
              <a:rPr lang="en-IN" smtClean="0"/>
              <a:t>‹#›</a:t>
            </a:fld>
            <a:endParaRPr lang="en-IN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50294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A537A-2559-4739-BE45-E086B5F9A8D5}" type="datetimeFigureOut">
              <a:rPr lang="en-IN" smtClean="0"/>
              <a:t>04-07-2022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7F516-68E6-4079-84E8-275AFDFB4E6B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44567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A537A-2559-4739-BE45-E086B5F9A8D5}" type="datetimeFigureOut">
              <a:rPr lang="en-IN" smtClean="0"/>
              <a:t>04-07-2022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7F516-68E6-4079-84E8-275AFDFB4E6B}" type="slidenum">
              <a:rPr lang="en-IN" smtClean="0"/>
              <a:t>‹#›</a:t>
            </a:fld>
            <a:endParaRPr lang="en-IN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5758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A537A-2559-4739-BE45-E086B5F9A8D5}" type="datetimeFigureOut">
              <a:rPr lang="en-IN" smtClean="0"/>
              <a:t>04-07-2022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7F516-68E6-4079-84E8-275AFDFB4E6B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25098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A537A-2559-4739-BE45-E086B5F9A8D5}" type="datetimeFigureOut">
              <a:rPr lang="en-IN" smtClean="0"/>
              <a:t>04-07-2022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7F516-68E6-4079-84E8-275AFDFB4E6B}" type="slidenum">
              <a:rPr lang="en-IN" smtClean="0"/>
              <a:t>‹#›</a:t>
            </a:fld>
            <a:endParaRPr lang="en-IN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1190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A537A-2559-4739-BE45-E086B5F9A8D5}" type="datetimeFigureOut">
              <a:rPr lang="en-IN" smtClean="0"/>
              <a:t>04-07-2022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7F516-68E6-4079-84E8-275AFDFB4E6B}" type="slidenum">
              <a:rPr lang="en-IN" smtClean="0"/>
              <a:t>‹#›</a:t>
            </a:fld>
            <a:endParaRPr lang="en-IN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5061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A537A-2559-4739-BE45-E086B5F9A8D5}" type="datetimeFigureOut">
              <a:rPr lang="en-IN" smtClean="0"/>
              <a:t>04-07-2022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7F516-68E6-4079-84E8-275AFDFB4E6B}" type="slidenum">
              <a:rPr lang="en-IN" smtClean="0"/>
              <a:t>‹#›</a:t>
            </a:fld>
            <a:endParaRPr lang="en-IN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57832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A537A-2559-4739-BE45-E086B5F9A8D5}" type="datetimeFigureOut">
              <a:rPr lang="en-IN" smtClean="0"/>
              <a:t>04-07-2022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7F516-68E6-4079-84E8-275AFDFB4E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98597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A537A-2559-4739-BE45-E086B5F9A8D5}" type="datetimeFigureOut">
              <a:rPr lang="en-IN" smtClean="0"/>
              <a:t>04-07-2022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7F516-68E6-4079-84E8-275AFDFB4E6B}" type="slidenum">
              <a:rPr lang="en-IN" smtClean="0"/>
              <a:t>‹#›</a:t>
            </a:fld>
            <a:endParaRPr lang="en-IN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17196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79AA537A-2559-4739-BE45-E086B5F9A8D5}" type="datetimeFigureOut">
              <a:rPr lang="en-IN" smtClean="0"/>
              <a:t>04-07-2022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7F516-68E6-4079-84E8-275AFDFB4E6B}" type="slidenum">
              <a:rPr lang="en-IN" smtClean="0"/>
              <a:t>‹#›</a:t>
            </a:fld>
            <a:endParaRPr lang="en-IN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8415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AA537A-2559-4739-BE45-E086B5F9A8D5}" type="datetimeFigureOut">
              <a:rPr lang="en-IN" smtClean="0"/>
              <a:t>04-07-2022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2247F516-68E6-4079-84E8-275AFDFB4E6B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938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77" r:id="rId3"/>
    <p:sldLayoutId id="2147483778" r:id="rId4"/>
    <p:sldLayoutId id="2147483779" r:id="rId5"/>
    <p:sldLayoutId id="2147483780" r:id="rId6"/>
    <p:sldLayoutId id="2147483781" r:id="rId7"/>
    <p:sldLayoutId id="2147483782" r:id="rId8"/>
    <p:sldLayoutId id="2147483783" r:id="rId9"/>
    <p:sldLayoutId id="2147483784" r:id="rId10"/>
    <p:sldLayoutId id="214748378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D667C7-AF0E-48D0-8413-07549D8C14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9193" y="802298"/>
            <a:ext cx="10415660" cy="2541431"/>
          </a:xfrm>
        </p:spPr>
        <p:txBody>
          <a:bodyPr/>
          <a:lstStyle/>
          <a:p>
            <a:pPr algn="ctr"/>
            <a:r>
              <a:rPr lang="en-IN" sz="3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Mca MAIN project</a:t>
            </a:r>
            <a:b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b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D2BECE-4C50-40FD-BF67-D8FAB4B193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17780" y="3531203"/>
            <a:ext cx="8637072" cy="2186015"/>
          </a:xfrm>
        </p:spPr>
        <p:txBody>
          <a:bodyPr>
            <a:normAutofit/>
          </a:bodyPr>
          <a:lstStyle/>
          <a:p>
            <a:r>
              <a:rPr lang="en-IN" dirty="0"/>
              <a:t>                                                                       Presented By</a:t>
            </a:r>
          </a:p>
          <a:p>
            <a:r>
              <a:rPr lang="en-IN" dirty="0"/>
              <a:t>                                                                                dona siby</a:t>
            </a:r>
          </a:p>
          <a:p>
            <a:r>
              <a:rPr lang="en-IN" dirty="0"/>
              <a:t>                                                                                s4 MCA-a</a:t>
            </a:r>
          </a:p>
          <a:p>
            <a:r>
              <a:rPr lang="en-IN" dirty="0"/>
              <a:t>                                                                                roll no:46</a:t>
            </a:r>
          </a:p>
        </p:txBody>
      </p:sp>
    </p:spTree>
    <p:extLst>
      <p:ext uri="{BB962C8B-B14F-4D97-AF65-F5344CB8AC3E}">
        <p14:creationId xmlns:p14="http://schemas.microsoft.com/office/powerpoint/2010/main" val="35916071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685B7-7E24-43F6-8BC3-9848EBE9C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470F63-B7BC-4318-96A3-DE0BC45E7A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Superr.</a:t>
            </a:r>
          </a:p>
          <a:p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Ease of use</a:t>
            </a:r>
          </a:p>
          <a:p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Lots of features for kids</a:t>
            </a:r>
          </a:p>
          <a:p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Parents can choose a plan based on their kid’s online activities</a:t>
            </a:r>
          </a:p>
          <a:p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Kids will get rewards</a:t>
            </a:r>
          </a:p>
          <a:p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Kids can explore the world </a:t>
            </a:r>
          </a:p>
        </p:txBody>
      </p:sp>
    </p:spTree>
    <p:extLst>
      <p:ext uri="{BB962C8B-B14F-4D97-AF65-F5344CB8AC3E}">
        <p14:creationId xmlns:p14="http://schemas.microsoft.com/office/powerpoint/2010/main" val="14161451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DACE3-5C49-4EFF-B8D1-69031B343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B87811-781B-466D-B153-76AC67D06F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 1:Account creation and login</a:t>
            </a:r>
          </a:p>
          <a:p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 2:Onboarding</a:t>
            </a:r>
          </a:p>
          <a:p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 3:Restrictions setup</a:t>
            </a:r>
          </a:p>
          <a:p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 4:Data overview</a:t>
            </a:r>
          </a:p>
        </p:txBody>
      </p:sp>
    </p:spTree>
    <p:extLst>
      <p:ext uri="{BB962C8B-B14F-4D97-AF65-F5344CB8AC3E}">
        <p14:creationId xmlns:p14="http://schemas.microsoft.com/office/powerpoint/2010/main" val="10981062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5338011B-8E2E-4FA9-9D18-F3429804F12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59658622"/>
              </p:ext>
            </p:extLst>
          </p:nvPr>
        </p:nvGraphicFramePr>
        <p:xfrm>
          <a:off x="1926453" y="417251"/>
          <a:ext cx="7709763" cy="51351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82549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11408E0-4ADE-7FB1-AB70-ECDC73F14D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269" y="134271"/>
            <a:ext cx="11184284" cy="5858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1102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0931A8D-2E9B-0499-AEA1-D1C58F6712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664" y="218388"/>
            <a:ext cx="10704671" cy="5667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94524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3CA7F9C-5BCA-A058-8D1A-25D075B8EBD8}"/>
              </a:ext>
            </a:extLst>
          </p:cNvPr>
          <p:cNvSpPr txBox="1"/>
          <p:nvPr/>
        </p:nvSpPr>
        <p:spPr>
          <a:xfrm>
            <a:off x="4074850" y="2105561"/>
            <a:ext cx="557517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0" dirty="0"/>
              <a:t>DESIGN</a:t>
            </a:r>
          </a:p>
        </p:txBody>
      </p:sp>
    </p:spTree>
    <p:extLst>
      <p:ext uri="{BB962C8B-B14F-4D97-AF65-F5344CB8AC3E}">
        <p14:creationId xmlns:p14="http://schemas.microsoft.com/office/powerpoint/2010/main" val="22652994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4">
            <a:extLst>
              <a:ext uri="{FF2B5EF4-FFF2-40B4-BE49-F238E27FC236}">
                <a16:creationId xmlns:a16="http://schemas.microsoft.com/office/drawing/2014/main" id="{92A720EC-890D-81AF-89B5-935C988159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5564" y="427022"/>
            <a:ext cx="3161364" cy="5458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59053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AA3D42E-985D-60BB-2E73-6DE52D4571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0633" y="203615"/>
            <a:ext cx="2662725" cy="6534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24166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1D5ACD9-14F5-676F-CE9E-ADEDD8E710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2631" y="653666"/>
            <a:ext cx="2674196" cy="4971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90597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21F600B-5F05-9423-22DA-0163A17A74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5959" y="1709559"/>
            <a:ext cx="4063216" cy="2480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4436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8DB16-6CA8-4EAA-887D-890D1B668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BD4C69-BA01-464E-A9BD-5603B21537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53413" y="2104510"/>
            <a:ext cx="5770486" cy="22455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3600" b="1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SUPERR.</a:t>
            </a:r>
          </a:p>
          <a:p>
            <a:pPr marL="0" indent="0">
              <a:buNone/>
            </a:pPr>
            <a:r>
              <a:rPr lang="en-IN" sz="1400" b="1" dirty="0">
                <a:solidFill>
                  <a:schemeClr val="accent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A Parentry app</a:t>
            </a:r>
            <a:br>
              <a:rPr lang="en-IN" sz="1200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</a:br>
            <a:endParaRPr lang="en-IN" sz="14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br>
              <a:rPr lang="en-IN" sz="1400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</a:br>
            <a:endParaRPr lang="en-IN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78973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3A4B587-7303-5147-8547-29E8B9FC62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4763" y="907348"/>
            <a:ext cx="4050236" cy="4221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385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1257663-1300-E9F5-5AE3-08D96B8927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6880" y="1519083"/>
            <a:ext cx="3344994" cy="2546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46385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C2EA2D0-0EAE-9DE8-24FA-12946FCCC0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3753" y="1418953"/>
            <a:ext cx="4444573" cy="3366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40315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DAD60D9-C88D-29D5-87B1-493C0D014E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9258" y="1580008"/>
            <a:ext cx="4429422" cy="3278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08500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2113673-00FE-A03C-279D-75762E009148}"/>
              </a:ext>
            </a:extLst>
          </p:cNvPr>
          <p:cNvSpPr txBox="1"/>
          <p:nvPr/>
        </p:nvSpPr>
        <p:spPr>
          <a:xfrm>
            <a:off x="3764132" y="2127110"/>
            <a:ext cx="57172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000" dirty="0"/>
              <a:t>7 Insight API</a:t>
            </a:r>
          </a:p>
        </p:txBody>
      </p:sp>
    </p:spTree>
    <p:extLst>
      <p:ext uri="{BB962C8B-B14F-4D97-AF65-F5344CB8AC3E}">
        <p14:creationId xmlns:p14="http://schemas.microsoft.com/office/powerpoint/2010/main" val="37282985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1C65FD6-9E84-32E3-3A20-D1A0258486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826" y="109633"/>
            <a:ext cx="11055658" cy="5853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02631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E8B75BA-AF04-BAAB-0BB9-25292C0C84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508" y="170894"/>
            <a:ext cx="10886983" cy="5770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13175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75EF2-361A-42C6-962E-F9547DD3A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Relevance of topic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A2FD54F-B353-4957-8D7A-28D7619D63B6}"/>
              </a:ext>
            </a:extLst>
          </p:cNvPr>
          <p:cNvSpPr txBox="1"/>
          <p:nvPr/>
        </p:nvSpPr>
        <p:spPr>
          <a:xfrm>
            <a:off x="1580225" y="2254928"/>
            <a:ext cx="10200443" cy="25811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06000"/>
              </a:lnSpc>
              <a:spcAft>
                <a:spcPts val="365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24292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</a:t>
            </a:r>
            <a:r>
              <a:rPr lang="en-IN" sz="1800" dirty="0">
                <a:solidFill>
                  <a:srgbClr val="24292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 provide solutions to help parents stay aware of good parenting techniques in this digital age while providing them with tools to ensure that their children are safe and productive online.</a:t>
            </a:r>
            <a:r>
              <a:rPr lang="en-IN" sz="180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</a:p>
          <a:p>
            <a:pPr marL="279400" indent="-285750">
              <a:lnSpc>
                <a:spcPct val="106000"/>
              </a:lnSpc>
              <a:spcAft>
                <a:spcPts val="365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IN" sz="180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Parent can learn to manage their child's online classes, social media usage and gaming habits by using Superr.</a:t>
            </a:r>
          </a:p>
          <a:p>
            <a:pPr marL="279400" indent="-285750">
              <a:lnSpc>
                <a:spcPct val="106000"/>
              </a:lnSpc>
              <a:spcAft>
                <a:spcPts val="365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IN" sz="180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It helps to make informed choices for your child’s digital activities and it will helps to balance the parent's work and their child’s schooling efficiently. </a:t>
            </a:r>
          </a:p>
          <a:p>
            <a:pPr marL="279400" indent="-285750">
              <a:lnSpc>
                <a:spcPct val="106000"/>
              </a:lnSpc>
              <a:spcAft>
                <a:spcPts val="365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292929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Superr.</a:t>
            </a:r>
            <a:r>
              <a:rPr lang="en-IN" sz="180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provides services from parenting lessons and digital monitoring tools to mentorship and professional help.</a:t>
            </a:r>
            <a:endParaRPr lang="en-IN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20624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17E10-B821-403A-8AE5-F76DE626B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Description of the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71BC87-B32B-4B4C-99D2-EDAAF31CD6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 rtl="0">
              <a:spcBef>
                <a:spcPts val="2000"/>
              </a:spcBef>
              <a:spcAft>
                <a:spcPts val="600"/>
              </a:spcAft>
              <a:buNone/>
            </a:pPr>
            <a:r>
              <a:rPr lang="en-US" sz="2200" b="1" i="0" u="none" strike="noStrike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7-day Insights</a:t>
            </a:r>
            <a:endParaRPr lang="en-US" sz="2200" b="1" dirty="0">
              <a:solidFill>
                <a:schemeClr val="accent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2000"/>
              </a:spcBef>
              <a:spcAft>
                <a:spcPts val="600"/>
              </a:spcAft>
              <a:buClrTx/>
            </a:pPr>
            <a:r>
              <a:rPr lang="en-US" sz="22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Within just minutes of installing Monitory by Parentry on their child’s device, parents will be able to get insights and detailed info about the child’s digital habits starting with</a:t>
            </a:r>
          </a:p>
          <a:p>
            <a:pPr marL="0" indent="0" rtl="0">
              <a:spcBef>
                <a:spcPts val="2000"/>
              </a:spcBef>
              <a:spcAft>
                <a:spcPts val="600"/>
              </a:spcAft>
              <a:buNone/>
            </a:pPr>
            <a:r>
              <a:rPr lang="en-US" sz="1800" b="1" i="0" u="none" strike="noStrike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Protection</a:t>
            </a:r>
            <a:endParaRPr lang="en-US" sz="1400" b="1" dirty="0">
              <a:solidFill>
                <a:schemeClr val="accent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1400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>
              <a:spcBef>
                <a:spcPts val="0"/>
              </a:spcBef>
              <a:buClrTx/>
            </a:pPr>
            <a:r>
              <a:rPr lang="en-US" sz="22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Preventing premature exposure to adult content when browsing</a:t>
            </a:r>
          </a:p>
          <a:p>
            <a:pPr fontAlgn="base">
              <a:spcBef>
                <a:spcPts val="0"/>
              </a:spcBef>
              <a:buClrTx/>
            </a:pPr>
            <a:r>
              <a:rPr lang="en-US" sz="22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Controlling access to newly installed apps so parents can ensure it’s appropriateness</a:t>
            </a:r>
          </a:p>
          <a:p>
            <a:pPr fontAlgn="base">
              <a:spcBef>
                <a:spcPts val="0"/>
              </a:spcBef>
              <a:buClr>
                <a:schemeClr val="tx1"/>
              </a:buClr>
            </a:pPr>
            <a:r>
              <a:rPr lang="en-US" sz="22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Giving a complete view of the child’s activities on their device to equip parents with the information required to protect their child from harm’s way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endParaRPr lang="en-US" sz="1600" b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8938532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F1BF2-85FD-4C51-AAA3-7F14CAE67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Description of the project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D1497D-148C-451E-A0DC-D0ADA11A87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rtl="0">
              <a:spcBef>
                <a:spcPts val="1800"/>
              </a:spcBef>
              <a:spcAft>
                <a:spcPts val="600"/>
              </a:spcAft>
              <a:buNone/>
            </a:pPr>
            <a:r>
              <a:rPr lang="en-US" sz="24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Filtering</a:t>
            </a:r>
            <a:endParaRPr lang="en-US" sz="2400" b="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b="0" i="0" u="none" strike="noStrike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Safe Browsing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b="0" i="0" u="none" strike="noStrike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Safe Search  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b="0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YouTube Protection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b="0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App Shield</a:t>
            </a:r>
          </a:p>
          <a:p>
            <a:pPr marL="0" indent="0">
              <a:buNone/>
            </a:pPr>
            <a:br>
              <a:rPr lang="en-US" b="0" dirty="0">
                <a:effectLst/>
              </a:rPr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480179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69430-4D49-4004-8E65-7E31951EC0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8" y="528294"/>
            <a:ext cx="9603275" cy="1049235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Description of the project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ED2866-7F47-4766-BA23-E892F28A04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8" y="1930007"/>
            <a:ext cx="9603275" cy="3450613"/>
          </a:xfrm>
        </p:spPr>
        <p:txBody>
          <a:bodyPr>
            <a:normAutofit/>
          </a:bodyPr>
          <a:lstStyle/>
          <a:p>
            <a:pPr indent="0" rtl="0">
              <a:spcBef>
                <a:spcPts val="1800"/>
              </a:spcBef>
              <a:spcAft>
                <a:spcPts val="600"/>
              </a:spcAft>
              <a:buNone/>
            </a:pPr>
            <a:r>
              <a:rPr lang="en-US" sz="24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Supervision </a:t>
            </a:r>
            <a:endParaRPr lang="en-US" sz="2400" b="1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Browsing Supervision</a:t>
            </a:r>
          </a:p>
          <a:p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 Supervision</a:t>
            </a:r>
          </a:p>
          <a:p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Search Supervision</a:t>
            </a:r>
          </a:p>
          <a:p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YouTube Monitoring</a:t>
            </a:r>
          </a:p>
          <a:p>
            <a:pPr marL="0" indent="0">
              <a:buNone/>
            </a:pPr>
            <a:br>
              <a:rPr lang="en-US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904256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8BE2D-3858-4BC2-8055-12691693E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Description of the project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AEE327-A752-4FC4-8123-4C391B05C1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Social-media Monitoring</a:t>
            </a:r>
          </a:p>
          <a:p>
            <a:r>
              <a:rPr lang="en-IN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WhatsApp Monitoring</a:t>
            </a:r>
          </a:p>
          <a:p>
            <a:r>
              <a:rPr lang="en-IN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Instagram Monitoring (Working on it)</a:t>
            </a:r>
          </a:p>
          <a:p>
            <a:r>
              <a:rPr lang="en-IN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Snapchat Monitoring (Working on it)</a:t>
            </a:r>
          </a:p>
          <a:p>
            <a:endParaRPr lang="en-IN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48593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1D73B-51F0-420D-BE89-828B73BFF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 of the study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3E0D38-4875-4B9D-879D-C5A94B24EB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 Make a reliable, secure software to help parents monitor students' daily activities and progress through a web and mobile app.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18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 find out if a child's development is on track.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02047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67D39-232F-4AF3-B398-11EECA7C0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8" y="1124115"/>
            <a:ext cx="9603275" cy="1049235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Existing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E57C20-213D-4FD0-9BCB-43D273A1F0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Monitor by Parentry</a:t>
            </a:r>
          </a:p>
          <a:p>
            <a:r>
              <a:rPr lang="en-US" dirty="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Used to monitor the activities of kids</a:t>
            </a:r>
          </a:p>
          <a:p>
            <a:r>
              <a:rPr lang="en-US" dirty="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Features:3 modes, call and SMS blocking, instant mode, lock mode </a:t>
            </a:r>
          </a:p>
          <a:p>
            <a:r>
              <a:rPr lang="en-US" b="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Drawbacks: Not</a:t>
            </a:r>
            <a:r>
              <a:rPr lang="en-US" dirty="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user friendly, Chances to get frustrated</a:t>
            </a:r>
            <a:endParaRPr lang="en-US" b="0" i="0" dirty="0">
              <a:solidFill>
                <a:srgbClr val="202124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b="0" i="0" dirty="0">
              <a:solidFill>
                <a:srgbClr val="202124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3639353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1905</TotalTime>
  <Words>441</Words>
  <Application>Microsoft Office PowerPoint</Application>
  <PresentationFormat>Widescreen</PresentationFormat>
  <Paragraphs>72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Calibri</vt:lpstr>
      <vt:lpstr>Gill Sans MT</vt:lpstr>
      <vt:lpstr>Times New Roman</vt:lpstr>
      <vt:lpstr>Gallery</vt:lpstr>
      <vt:lpstr>Mca MAIN project  </vt:lpstr>
      <vt:lpstr>Project title</vt:lpstr>
      <vt:lpstr>Relevance of topic</vt:lpstr>
      <vt:lpstr>Description of the project</vt:lpstr>
      <vt:lpstr>Description of the project</vt:lpstr>
      <vt:lpstr>Description of the project</vt:lpstr>
      <vt:lpstr>Description of the project</vt:lpstr>
      <vt:lpstr>Objective of the study</vt:lpstr>
      <vt:lpstr>Existing system</vt:lpstr>
      <vt:lpstr>Proposed system</vt:lpstr>
      <vt:lpstr>modules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Mca MINI project</dc:title>
  <dc:creator>dona siby</dc:creator>
  <cp:lastModifiedBy>dona siby</cp:lastModifiedBy>
  <cp:revision>9</cp:revision>
  <dcterms:created xsi:type="dcterms:W3CDTF">2022-01-18T11:06:06Z</dcterms:created>
  <dcterms:modified xsi:type="dcterms:W3CDTF">2022-07-04T18:36:11Z</dcterms:modified>
</cp:coreProperties>
</file>