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82" r:id="rId3"/>
    <p:sldId id="281" r:id="rId4"/>
    <p:sldId id="279" r:id="rId5"/>
    <p:sldId id="280" r:id="rId6"/>
    <p:sldId id="285" r:id="rId7"/>
    <p:sldId id="283" r:id="rId8"/>
    <p:sldId id="28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4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5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6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8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537A-2559-4739-BE45-E086B5F9A8D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DB16-6CA8-4EAA-887D-890D1B66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C69-BA01-464E-A9BD-5603B215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SUPERR.</a:t>
            </a:r>
          </a:p>
          <a:p>
            <a:pPr marL="0" indent="0" algn="ctr">
              <a:buNone/>
            </a:pPr>
            <a:r>
              <a:rPr lang="en-IN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Parentry app</a:t>
            </a:r>
            <a:br>
              <a:rPr lang="en-IN" sz="1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408E0-4ADE-7FB1-AB70-ECDC73F14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9" y="134271"/>
            <a:ext cx="11184284" cy="58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31A8D-2E9B-0499-AEA1-D1C58F67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4" y="218388"/>
            <a:ext cx="10704671" cy="56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5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A7F9C-5BCA-A058-8D1A-25D075B8EBD8}"/>
              </a:ext>
            </a:extLst>
          </p:cNvPr>
          <p:cNvSpPr txBox="1"/>
          <p:nvPr/>
        </p:nvSpPr>
        <p:spPr>
          <a:xfrm>
            <a:off x="4074850" y="2105561"/>
            <a:ext cx="5575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2652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2A720EC-890D-81AF-89B5-935C9881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39" y="489165"/>
            <a:ext cx="3161364" cy="54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0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13673-00FE-A03C-279D-75762E009148}"/>
              </a:ext>
            </a:extLst>
          </p:cNvPr>
          <p:cNvSpPr txBox="1"/>
          <p:nvPr/>
        </p:nvSpPr>
        <p:spPr>
          <a:xfrm>
            <a:off x="3764132" y="2127110"/>
            <a:ext cx="571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7 Insight API</a:t>
            </a:r>
          </a:p>
        </p:txBody>
      </p:sp>
    </p:spTree>
    <p:extLst>
      <p:ext uri="{BB962C8B-B14F-4D97-AF65-F5344CB8AC3E}">
        <p14:creationId xmlns:p14="http://schemas.microsoft.com/office/powerpoint/2010/main" val="372829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65FD6-9E84-32E3-3A20-D1A02584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109633"/>
            <a:ext cx="11055658" cy="58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75BA-AF04-BAAB-0BB9-25292C0C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" y="170894"/>
            <a:ext cx="10886983" cy="57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1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9D4D-F01C-4B1B-894B-B60E558D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9171712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2027</TotalTime>
  <Words>14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Project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 MINI project</dc:title>
  <dc:creator>dona siby</dc:creator>
  <cp:lastModifiedBy>dona siby</cp:lastModifiedBy>
  <cp:revision>11</cp:revision>
  <dcterms:created xsi:type="dcterms:W3CDTF">2022-01-18T11:06:06Z</dcterms:created>
  <dcterms:modified xsi:type="dcterms:W3CDTF">2022-06-24T07:31:13Z</dcterms:modified>
</cp:coreProperties>
</file>