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mparisonOfREGIONBasedOnSALES_1687396879535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AF24BB-2D38-4314-8040-B50D02203E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Comparison Of REGION Based On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383341F-091F-4587-90A3-FD310B54EB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9/15/2023 3:14:31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Orders" id="10" name="slide10">
            <a:extLst>
              <a:ext uri="{FF2B5EF4-FFF2-40B4-BE49-F238E27FC236}">
                <a16:creationId xmlns:a16="http://schemas.microsoft.com/office/drawing/2014/main" id="{92AD0A98-D4FD-464A-9735-B29D04BAAA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51"/>
            <a:ext cx="12192000" cy="51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Orders (2)" id="11" name="slide11">
            <a:extLst>
              <a:ext uri="{FF2B5EF4-FFF2-40B4-BE49-F238E27FC236}">
                <a16:creationId xmlns:a16="http://schemas.microsoft.com/office/drawing/2014/main" id="{3FE811A6-10E8-41E5-9AF7-FE4C3FBE7B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51"/>
            <a:ext cx="12192000" cy="51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products in sales" id="12" name="slide12">
            <a:extLst>
              <a:ext uri="{FF2B5EF4-FFF2-40B4-BE49-F238E27FC236}">
                <a16:creationId xmlns:a16="http://schemas.microsoft.com/office/drawing/2014/main" id="{498B45DE-735F-4ED7-A26A-0A27736AC0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51"/>
            <a:ext cx="12192000" cy="51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products in sales (2)" id="13" name="slide13">
            <a:extLst>
              <a:ext uri="{FF2B5EF4-FFF2-40B4-BE49-F238E27FC236}">
                <a16:creationId xmlns:a16="http://schemas.microsoft.com/office/drawing/2014/main" id="{4D9EC986-1462-43F4-A1EE-29B69B78E0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51"/>
            <a:ext cx="12192000" cy="51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14" name="slide14">
            <a:extLst>
              <a:ext uri="{FF2B5EF4-FFF2-40B4-BE49-F238E27FC236}">
                <a16:creationId xmlns:a16="http://schemas.microsoft.com/office/drawing/2014/main" id="{013350C9-BC0F-4166-8156-90E12B0351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84"/>
            <a:ext cx="12192000" cy="51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(2)" id="15" name="slide15">
            <a:extLst>
              <a:ext uri="{FF2B5EF4-FFF2-40B4-BE49-F238E27FC236}">
                <a16:creationId xmlns:a16="http://schemas.microsoft.com/office/drawing/2014/main" id="{F385DAA0-9722-4219-951C-7C68C74BB4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84"/>
            <a:ext cx="12192000" cy="51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 category sales" id="16" name="slide16">
            <a:extLst>
              <a:ext uri="{FF2B5EF4-FFF2-40B4-BE49-F238E27FC236}">
                <a16:creationId xmlns:a16="http://schemas.microsoft.com/office/drawing/2014/main" id="{D498B481-B7C7-4400-B722-12207912020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504950"/>
            <a:ext cx="4419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 category sales (2)" id="17" name="slide17">
            <a:extLst>
              <a:ext uri="{FF2B5EF4-FFF2-40B4-BE49-F238E27FC236}">
                <a16:creationId xmlns:a16="http://schemas.microsoft.com/office/drawing/2014/main" id="{649DE58D-77E5-4562-AB43-230A6F90759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504950"/>
            <a:ext cx="45815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Graph" id="18" name="slide18">
            <a:extLst>
              <a:ext uri="{FF2B5EF4-FFF2-40B4-BE49-F238E27FC236}">
                <a16:creationId xmlns:a16="http://schemas.microsoft.com/office/drawing/2014/main" id="{94D3B218-29DF-4098-88DF-EB14BE3B6CD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195"/>
            <a:ext cx="12192000" cy="45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Graph (2)" id="19" name="slide19">
            <a:extLst>
              <a:ext uri="{FF2B5EF4-FFF2-40B4-BE49-F238E27FC236}">
                <a16:creationId xmlns:a16="http://schemas.microsoft.com/office/drawing/2014/main" id="{A9293593-41BA-4A7B-8794-854A57FE21B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195"/>
            <a:ext cx="12192000" cy="45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st Order Date" id="2" name="slide2">
            <a:extLst>
              <a:ext uri="{FF2B5EF4-FFF2-40B4-BE49-F238E27FC236}">
                <a16:creationId xmlns:a16="http://schemas.microsoft.com/office/drawing/2014/main" id="{336165BF-CCE5-4879-AD87-F42EAA64C3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771525"/>
            <a:ext cx="11106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Graph" id="20" name="slide20">
            <a:extLst>
              <a:ext uri="{FF2B5EF4-FFF2-40B4-BE49-F238E27FC236}">
                <a16:creationId xmlns:a16="http://schemas.microsoft.com/office/drawing/2014/main" id="{64115BC6-5C36-4442-A589-437B22913C7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854"/>
            <a:ext cx="12192000" cy="35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Graph (2)" id="21" name="slide21">
            <a:extLst>
              <a:ext uri="{FF2B5EF4-FFF2-40B4-BE49-F238E27FC236}">
                <a16:creationId xmlns:a16="http://schemas.microsoft.com/office/drawing/2014/main" id="{C73F4E0E-CEBD-4A87-9EBF-4E52192E09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854"/>
            <a:ext cx="12192000" cy="35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st Order Date (2)" id="3" name="slide3">
            <a:extLst>
              <a:ext uri="{FF2B5EF4-FFF2-40B4-BE49-F238E27FC236}">
                <a16:creationId xmlns:a16="http://schemas.microsoft.com/office/drawing/2014/main" id="{AE22EC54-0E61-4794-B358-C63712F831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771525"/>
            <a:ext cx="11106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" id="4" name="slide4">
            <a:extLst>
              <a:ext uri="{FF2B5EF4-FFF2-40B4-BE49-F238E27FC236}">
                <a16:creationId xmlns:a16="http://schemas.microsoft.com/office/drawing/2014/main" id="{F872D15B-8233-4DC8-8572-BF36B512FA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51"/>
            <a:ext cx="12192000" cy="51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(2)" id="5" name="slide5">
            <a:extLst>
              <a:ext uri="{FF2B5EF4-FFF2-40B4-BE49-F238E27FC236}">
                <a16:creationId xmlns:a16="http://schemas.microsoft.com/office/drawing/2014/main" id="{18203566-4141-4C10-9C27-EB21396503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51"/>
            <a:ext cx="12192000" cy="51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Sales per order" id="6" name="slide6">
            <a:extLst>
              <a:ext uri="{FF2B5EF4-FFF2-40B4-BE49-F238E27FC236}">
                <a16:creationId xmlns:a16="http://schemas.microsoft.com/office/drawing/2014/main" id="{E78706D5-EFA3-4074-B04A-2FF489724C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51"/>
            <a:ext cx="12192000" cy="51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Sales per order (2)" id="7" name="slide7">
            <a:extLst>
              <a:ext uri="{FF2B5EF4-FFF2-40B4-BE49-F238E27FC236}">
                <a16:creationId xmlns:a16="http://schemas.microsoft.com/office/drawing/2014/main" id="{65111EB2-9871-40BC-8297-53DF3E9891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51"/>
            <a:ext cx="12192000" cy="51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Customers" id="8" name="slide8">
            <a:extLst>
              <a:ext uri="{FF2B5EF4-FFF2-40B4-BE49-F238E27FC236}">
                <a16:creationId xmlns:a16="http://schemas.microsoft.com/office/drawing/2014/main" id="{7ACDB902-B480-45C7-B398-82041F52E8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51"/>
            <a:ext cx="12192000" cy="51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Customers (2)" id="9" name="slide9">
            <a:extLst>
              <a:ext uri="{FF2B5EF4-FFF2-40B4-BE49-F238E27FC236}">
                <a16:creationId xmlns:a16="http://schemas.microsoft.com/office/drawing/2014/main" id="{7CA75FDE-50A3-468D-B3C9-7BA448A108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51"/>
            <a:ext cx="12192000" cy="51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2023-09-15T15:14:31Z</dcterms:created>
  <dcterms:modified xsi:type="dcterms:W3CDTF">2023-09-15T15:14:31Z</dcterms:modified>
</cp:coreProperties>
</file>