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24" d="100"/>
          <a:sy n="24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1CF-81FE-334A-8A14-89E7FE0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20" y="1398765"/>
            <a:ext cx="29349780" cy="2868435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A comparison of </a:t>
            </a:r>
            <a:r>
              <a:rPr lang="en-US" sz="10000" b="1" dirty="0" err="1"/>
              <a:t>Dstar</a:t>
            </a:r>
            <a:r>
              <a:rPr lang="en-US" sz="10000" b="1" dirty="0"/>
              <a:t> lite against various guided and non-guided pathfinding algorithms</a:t>
            </a:r>
            <a:endParaRPr lang="en-US" sz="10000" b="1" dirty="0">
              <a:latin typeface="DM Sans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5DF1-A91B-7A4D-9521-8E9BC889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019" y="4477035"/>
            <a:ext cx="36414235" cy="209273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9600" dirty="0"/>
              <a:t>A comparison of the different algorithms under a games development context to help developers make a more informed choice on what algorithm to implement into their games</a:t>
            </a:r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endParaRPr lang="en-US" sz="9600" dirty="0"/>
          </a:p>
          <a:p>
            <a:pPr algn="l"/>
            <a:r>
              <a:rPr lang="en-IE" sz="9600" dirty="0"/>
              <a:t>						Donal Howe </a:t>
            </a:r>
          </a:p>
          <a:p>
            <a:pPr algn="l"/>
            <a:r>
              <a:rPr lang="en-IE" sz="9600" dirty="0"/>
              <a:t>						C00249662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68D00-7C91-4CC1-B5AD-EC9869A2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20" y="8385620"/>
            <a:ext cx="11584090" cy="12262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32387-9612-4B14-95EF-1726A711F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792" y="8385620"/>
            <a:ext cx="11567214" cy="1226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351BB-9286-45FD-9651-F3E8E3D6B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5688" y="8385620"/>
            <a:ext cx="11269564" cy="120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3DE961-962B-4235-AD86-32B7AAFD7FA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c2604f75-035f-4bcf-b8d3-05bab17d453d"/>
    <ds:schemaRef ds:uri="http://schemas.microsoft.com/office/infopath/2007/PartnerControls"/>
    <ds:schemaRef ds:uri="http://schemas.openxmlformats.org/package/2006/metadata/core-properties"/>
    <ds:schemaRef ds:uri="e6b9e509-b424-4da0-b943-ec4d48415bb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A comparison of Dstar lite against various guided and non-guided pathfinding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Donal Howe</cp:lastModifiedBy>
  <cp:revision>13</cp:revision>
  <dcterms:created xsi:type="dcterms:W3CDTF">2023-02-16T15:07:39Z</dcterms:created>
  <dcterms:modified xsi:type="dcterms:W3CDTF">2023-04-26T21:22:25Z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