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</p:sldIdLst>
  <p:sldSz cx="4284027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29" d="100"/>
          <a:sy n="29" d="100"/>
        </p:scale>
        <p:origin x="163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3021" y="4954765"/>
            <a:ext cx="36414234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5035" y="15901497"/>
            <a:ext cx="32130206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3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1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57574" y="1611875"/>
            <a:ext cx="923743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5271" y="1611875"/>
            <a:ext cx="27176799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9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2959" y="7547788"/>
            <a:ext cx="36949737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2959" y="20260574"/>
            <a:ext cx="36949737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5269" y="8059374"/>
            <a:ext cx="18207117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87889" y="8059374"/>
            <a:ext cx="18207117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1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1611882"/>
            <a:ext cx="3694973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0853" y="7421634"/>
            <a:ext cx="18123442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0853" y="11058863"/>
            <a:ext cx="18123442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87891" y="7421634"/>
            <a:ext cx="18212697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87891" y="11058863"/>
            <a:ext cx="18212697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4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2018348"/>
            <a:ext cx="13817104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12697" y="4359077"/>
            <a:ext cx="21687889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0849" y="9082564"/>
            <a:ext cx="13817104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4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2018348"/>
            <a:ext cx="13817104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12697" y="4359077"/>
            <a:ext cx="21687889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0849" y="9082564"/>
            <a:ext cx="13817104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5269" y="1611882"/>
            <a:ext cx="3694973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69" y="8059374"/>
            <a:ext cx="3694973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5269" y="28060644"/>
            <a:ext cx="9639062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53D81-29C0-D24F-8278-54A6C364BD0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90841" y="28060644"/>
            <a:ext cx="1445859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55944" y="28060644"/>
            <a:ext cx="9639062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8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A1CF-81FE-334A-8A14-89E7FE097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3020" y="1398765"/>
            <a:ext cx="29349780" cy="2868435"/>
          </a:xfrm>
        </p:spPr>
        <p:txBody>
          <a:bodyPr>
            <a:normAutofit/>
          </a:bodyPr>
          <a:lstStyle/>
          <a:p>
            <a:pPr algn="l"/>
            <a:r>
              <a:rPr lang="en-US" sz="10000" b="1" dirty="0"/>
              <a:t>A comparison of </a:t>
            </a:r>
            <a:r>
              <a:rPr lang="en-US" sz="10000" b="1" dirty="0" err="1"/>
              <a:t>Dstar</a:t>
            </a:r>
            <a:r>
              <a:rPr lang="en-US" sz="10000" b="1" dirty="0"/>
              <a:t> lite against various guided and non-guided pathfinding algorithms</a:t>
            </a:r>
            <a:endParaRPr lang="en-US" sz="10000" b="1" dirty="0">
              <a:latin typeface="DM Sans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15DF1-A91B-7A4D-9521-8E9BC8893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3020" y="6097097"/>
            <a:ext cx="32130206" cy="11936903"/>
          </a:xfrm>
        </p:spPr>
        <p:txBody>
          <a:bodyPr>
            <a:normAutofit/>
          </a:bodyPr>
          <a:lstStyle/>
          <a:p>
            <a:pPr algn="l"/>
            <a:r>
              <a:rPr lang="en-US" sz="9600" dirty="0"/>
              <a:t>A comparison of the different algorithms under a games development context to help developers make a more informed choice on what algorithm to implement into their games</a:t>
            </a:r>
          </a:p>
          <a:p>
            <a:pPr algn="l"/>
            <a:endParaRPr lang="en-IE" sz="9600" dirty="0"/>
          </a:p>
          <a:p>
            <a:pPr algn="l"/>
            <a:endParaRPr lang="en-US" sz="4000" dirty="0"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68D00-7C91-4CC1-B5AD-EC9869A29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915" y="10445487"/>
            <a:ext cx="11584090" cy="12262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532387-9612-4B14-95EF-1726A711F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8296" y="10445487"/>
            <a:ext cx="11567214" cy="12262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F351BB-9286-45FD-9651-F3E8E3D6B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35645" y="10445488"/>
            <a:ext cx="11269564" cy="120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9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21EDCB449F27409E57881B74983F07" ma:contentTypeVersion="15" ma:contentTypeDescription="Create a new document." ma:contentTypeScope="" ma:versionID="e8cbf1bc234d9e75b3fb47cf0ddbe8d2">
  <xsd:schema xmlns:xsd="http://www.w3.org/2001/XMLSchema" xmlns:xs="http://www.w3.org/2001/XMLSchema" xmlns:p="http://schemas.microsoft.com/office/2006/metadata/properties" xmlns:ns2="c2604f75-035f-4bcf-b8d3-05bab17d453d" xmlns:ns3="e6b9e509-b424-4da0-b943-ec4d48415bba" targetNamespace="http://schemas.microsoft.com/office/2006/metadata/properties" ma:root="true" ma:fieldsID="cb20f4739b4a7f2dc429abb756e3d79e" ns2:_="" ns3:_="">
    <xsd:import namespace="c2604f75-035f-4bcf-b8d3-05bab17d453d"/>
    <xsd:import namespace="e6b9e509-b424-4da0-b943-ec4d48415b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604f75-035f-4bcf-b8d3-05bab17d45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bddb5b50-755e-41d6-8a3f-9a0e5bc6dc6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9e509-b424-4da0-b943-ec4d48415bb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8c067be-7639-43bd-96c4-89d39a4ba8b5}" ma:internalName="TaxCatchAll" ma:showField="CatchAllData" ma:web="e6b9e509-b424-4da0-b943-ec4d48415b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2604f75-035f-4bcf-b8d3-05bab17d453d">
      <Terms xmlns="http://schemas.microsoft.com/office/infopath/2007/PartnerControls"/>
    </lcf76f155ced4ddcb4097134ff3c332f>
    <TaxCatchAll xmlns="e6b9e509-b424-4da0-b943-ec4d48415bba" xsi:nil="true"/>
  </documentManagement>
</p:properties>
</file>

<file path=customXml/itemProps1.xml><?xml version="1.0" encoding="utf-8"?>
<ds:datastoreItem xmlns:ds="http://schemas.openxmlformats.org/officeDocument/2006/customXml" ds:itemID="{262E4DBE-4B75-4600-AD88-99A0FA7337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1E940-CB6D-4428-AE62-BAB6E47DE6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604f75-035f-4bcf-b8d3-05bab17d453d"/>
    <ds:schemaRef ds:uri="e6b9e509-b424-4da0-b943-ec4d48415b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3DE961-962B-4235-AD86-32B7AAFD7FA2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c2604f75-035f-4bcf-b8d3-05bab17d453d"/>
    <ds:schemaRef ds:uri="http://schemas.microsoft.com/office/infopath/2007/PartnerControls"/>
    <ds:schemaRef ds:uri="http://schemas.openxmlformats.org/package/2006/metadata/core-properties"/>
    <ds:schemaRef ds:uri="e6b9e509-b424-4da0-b943-ec4d48415bba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39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DM Sans</vt:lpstr>
      <vt:lpstr>Inter Light</vt:lpstr>
      <vt:lpstr>Office Theme</vt:lpstr>
      <vt:lpstr>A comparison of Dstar lite against various guided and non-guided pathfinding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Phillip McCaskill</dc:creator>
  <cp:lastModifiedBy>gameuser</cp:lastModifiedBy>
  <cp:revision>11</cp:revision>
  <dcterms:created xsi:type="dcterms:W3CDTF">2023-02-16T15:07:39Z</dcterms:created>
  <dcterms:modified xsi:type="dcterms:W3CDTF">2023-04-19T17:17:00Z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0x0101005121EDCB449F27409E57881B74983F07</vt:lpwstr>
  </property>
</Properties>
</file>