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279" r:id="rId9"/>
    <p:sldId id="321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25" autoAdjust="0"/>
  </p:normalViewPr>
  <p:slideViewPr>
    <p:cSldViewPr snapToGrid="0">
      <p:cViewPr varScale="1">
        <p:scale>
          <a:sx n="134" d="100"/>
          <a:sy n="134" d="100"/>
        </p:scale>
        <p:origin x="391" y="6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 comparison between A* and D*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Donal Howe</a:t>
            </a:r>
          </a:p>
          <a:p>
            <a:r>
              <a:rPr lang="en-US" dirty="0"/>
              <a:t>c00249662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Progression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How I am approaching the project </a:t>
            </a:r>
          </a:p>
          <a:p>
            <a:r>
              <a:rPr lang="en-US" dirty="0"/>
              <a:t>Ways of comparing the algorithms</a:t>
            </a:r>
          </a:p>
          <a:p>
            <a:r>
              <a:rPr lang="en-US" dirty="0"/>
              <a:t>Code display</a:t>
            </a:r>
          </a:p>
          <a:p>
            <a:r>
              <a:rPr lang="en-US" dirty="0"/>
              <a:t>Storing the information</a:t>
            </a:r>
          </a:p>
          <a:p>
            <a:r>
              <a:rPr lang="en-US" dirty="0"/>
              <a:t>More ways of comparing  the two of them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Topic 1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043" y="433845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will have a grid in </a:t>
            </a:r>
            <a:r>
              <a:rPr lang="en-US" dirty="0" err="1"/>
              <a:t>sfml</a:t>
            </a:r>
            <a:r>
              <a:rPr lang="en-US" dirty="0"/>
              <a:t> where the user can place down walls and then decide to run a star of d star</a:t>
            </a:r>
          </a:p>
          <a:p>
            <a:pPr marL="0" indent="0">
              <a:buNone/>
            </a:pPr>
            <a:r>
              <a:rPr lang="en-US" dirty="0"/>
              <a:t>I will run the algorithms in different grid sizes </a:t>
            </a:r>
            <a:r>
              <a:rPr lang="en-US" dirty="0" err="1"/>
              <a:t>eg</a:t>
            </a:r>
            <a:r>
              <a:rPr lang="en-US" dirty="0"/>
              <a:t> million by million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</a:t>
            </a:r>
            <a:r>
              <a:rPr lang="en-US" dirty="0"/>
              <a:t>Two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How to compare the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Differences in detection of walls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Speed – done with different grid sizes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Complexity- Big O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etc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Currently implementing my D* function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en-US" dirty="0"/>
              <a:t>I will then go on to test and store the information inside of a database</a:t>
            </a:r>
            <a:r>
              <a:rPr lang="en-US"/>
              <a:t>/excel file and 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Questions ??????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Donal Howe</a:t>
            </a:r>
          </a:p>
          <a:p>
            <a:r>
              <a:rPr lang="en-US" dirty="0"/>
              <a:t>c00249662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{A6082955-0F99-43A5-A1BD-E4227DB1957B}tf33713516_win32</Template>
  <TotalTime>8</TotalTime>
  <Words>198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A comparison between A* and D*</vt:lpstr>
      <vt:lpstr>Progression of my project</vt:lpstr>
      <vt:lpstr>Topic 1</vt:lpstr>
      <vt:lpstr>Topic Two</vt:lpstr>
      <vt:lpstr>Currently implementing my D* function </vt:lpstr>
      <vt:lpstr>Questions ??????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between A* and D*</dc:title>
  <dc:creator>Donal Howe</dc:creator>
  <cp:lastModifiedBy>gameuser</cp:lastModifiedBy>
  <cp:revision>5</cp:revision>
  <dcterms:created xsi:type="dcterms:W3CDTF">2022-12-11T18:03:51Z</dcterms:created>
  <dcterms:modified xsi:type="dcterms:W3CDTF">2022-12-14T18:14:22Z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