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8CEE-31E9-4A44-B9EF-FD876A3E3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comparison of </a:t>
            </a:r>
            <a:r>
              <a:rPr lang="en-US"/>
              <a:t>Dstar</a:t>
            </a:r>
            <a:r>
              <a:rPr lang="en-US" dirty="0"/>
              <a:t> lite against various guided and non-guided pathfinding algorithms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64929-799F-43EC-B3C4-537227C42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9A2E8-E7A1-49B6-9A63-E92CF4C9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56" y="3477768"/>
            <a:ext cx="2022804" cy="214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C867F-45D2-4704-BEC5-83756000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66" y="3477768"/>
            <a:ext cx="1987534" cy="21069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10E22-D01C-474D-9A26-A3F9FA8BF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282" y="3467479"/>
            <a:ext cx="2011717" cy="21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7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A comparison of Dstar lite against various guided and non-guided pathfinding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Dstar lite against various guided and non-guided pathfinding algorithms</dc:title>
  <dc:creator>gameuser</dc:creator>
  <cp:lastModifiedBy>gameuser</cp:lastModifiedBy>
  <cp:revision>3</cp:revision>
  <dcterms:created xsi:type="dcterms:W3CDTF">2023-04-19T17:01:39Z</dcterms:created>
  <dcterms:modified xsi:type="dcterms:W3CDTF">2023-04-19T17:04:04Z</dcterms:modified>
</cp:coreProperties>
</file>