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389" r:id="rId6"/>
    <p:sldId id="384" r:id="rId7"/>
    <p:sldId id="317" r:id="rId8"/>
    <p:sldId id="279" r:id="rId9"/>
    <p:sldId id="268" r:id="rId10"/>
    <p:sldId id="272" r:id="rId11"/>
    <p:sldId id="270" r:id="rId12"/>
    <p:sldId id="281" r:id="rId13"/>
    <p:sldId id="321" r:id="rId14"/>
    <p:sldId id="3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3725" autoAdjust="0"/>
  </p:normalViewPr>
  <p:slideViewPr>
    <p:cSldViewPr snapToGrid="0">
      <p:cViewPr varScale="1">
        <p:scale>
          <a:sx n="74" d="100"/>
          <a:sy n="74" d="100"/>
        </p:scale>
        <p:origin x="762" y="5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12/11/2022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7</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a:t>A comparison between A* and D*</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Donal Howe</a:t>
            </a:r>
          </a:p>
          <a:p>
            <a:r>
              <a:rPr lang="en-US" dirty="0"/>
              <a:t>c00249662</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52156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Donal Howe</a:t>
            </a:r>
          </a:p>
          <a:p>
            <a:r>
              <a:rPr lang="en-US" dirty="0"/>
              <a:t>c00249662</a:t>
            </a:r>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Progression of my project</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How I am approaching the project </a:t>
            </a:r>
          </a:p>
          <a:p>
            <a:r>
              <a:rPr lang="en-US" dirty="0"/>
              <a:t>Ways of comparing the algorithms</a:t>
            </a:r>
          </a:p>
          <a:p>
            <a:r>
              <a:rPr lang="en-US" dirty="0"/>
              <a:t>Code display</a:t>
            </a:r>
          </a:p>
          <a:p>
            <a:r>
              <a:rPr lang="en-US" dirty="0"/>
              <a:t>Storing the information</a:t>
            </a:r>
          </a:p>
          <a:p>
            <a:r>
              <a:rPr lang="en-US" dirty="0"/>
              <a:t>More ways of comparing  the two of them</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Topic 1</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590043" y="4338450"/>
            <a:ext cx="6221412" cy="1563688"/>
          </a:xfrm>
          <a:noFill/>
        </p:spPr>
        <p:txBody>
          <a:bodyPr>
            <a:normAutofit/>
          </a:bodyPr>
          <a:lstStyle/>
          <a:p>
            <a:pPr marL="0" indent="0">
              <a:buNone/>
            </a:pPr>
            <a:r>
              <a:rPr lang="en-US" dirty="0"/>
              <a:t>I will have a grid in </a:t>
            </a:r>
            <a:r>
              <a:rPr lang="en-US" dirty="0" err="1"/>
              <a:t>sfml</a:t>
            </a:r>
            <a:r>
              <a:rPr lang="en-US" dirty="0"/>
              <a:t> where the user can place down walls and then decide to run a star of d star</a:t>
            </a:r>
          </a:p>
          <a:p>
            <a:pPr marL="0" indent="0">
              <a:buNone/>
            </a:pPr>
            <a:r>
              <a:rPr lang="en-US" dirty="0"/>
              <a:t>I will run the algorithms in different grid sizes </a:t>
            </a:r>
            <a:r>
              <a:rPr lang="en-US" dirty="0" err="1"/>
              <a:t>eg</a:t>
            </a:r>
            <a:r>
              <a:rPr lang="en-US" dirty="0"/>
              <a:t> million by million </a:t>
            </a:r>
            <a:r>
              <a:rPr lang="en-US" dirty="0" err="1"/>
              <a:t>etc</a:t>
            </a:r>
            <a:endParaRPr lang="en-US" dirty="0"/>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a:t>
            </a:r>
            <a:r>
              <a:rPr lang="en-US" dirty="0"/>
              <a:t>Two</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dirty="0"/>
              <a:t>How to compare the algorithm</a:t>
            </a:r>
          </a:p>
          <a:p>
            <a:pPr marL="0" indent="0">
              <a:lnSpc>
                <a:spcPct val="100000"/>
              </a:lnSpc>
              <a:buNone/>
            </a:pPr>
            <a:r>
              <a:rPr lang="en-US" kern="1200" dirty="0">
                <a:latin typeface="+mn-lt"/>
                <a:ea typeface="+mn-ea"/>
                <a:cs typeface="+mn-cs"/>
              </a:rPr>
              <a:t>Differences in detection of walls</a:t>
            </a:r>
          </a:p>
          <a:p>
            <a:pPr marL="0" indent="0">
              <a:lnSpc>
                <a:spcPct val="100000"/>
              </a:lnSpc>
              <a:buNone/>
            </a:pPr>
            <a:r>
              <a:rPr lang="en-US" dirty="0"/>
              <a:t>Speed – done with different grid sizes</a:t>
            </a:r>
          </a:p>
          <a:p>
            <a:pPr marL="0" indent="0">
              <a:lnSpc>
                <a:spcPct val="100000"/>
              </a:lnSpc>
              <a:buNone/>
            </a:pPr>
            <a:r>
              <a:rPr lang="en-US" kern="1200" dirty="0">
                <a:latin typeface="+mn-lt"/>
                <a:ea typeface="+mn-ea"/>
                <a:cs typeface="+mn-cs"/>
              </a:rPr>
              <a:t>Complexity- Big O </a:t>
            </a:r>
            <a:r>
              <a:rPr lang="en-US" kern="1200" dirty="0" err="1">
                <a:latin typeface="+mn-lt"/>
                <a:ea typeface="+mn-ea"/>
                <a:cs typeface="+mn-cs"/>
              </a:rPr>
              <a:t>etc</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9551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97987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262463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142054705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{A6082955-0F99-43A5-A1BD-E4227DB1957B}tf33713516_win32</Template>
  <TotalTime>7</TotalTime>
  <Words>604</Words>
  <Application>Microsoft Office PowerPoint</Application>
  <PresentationFormat>Widescreen</PresentationFormat>
  <Paragraphs>107</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MT</vt:lpstr>
      <vt:lpstr>Symbol</vt:lpstr>
      <vt:lpstr>Walbaum Display</vt:lpstr>
      <vt:lpstr>3DFloatVTI</vt:lpstr>
      <vt:lpstr>A comparison between A* and D*</vt:lpstr>
      <vt:lpstr>Progression of my project</vt:lpstr>
      <vt:lpstr>Topic 1</vt:lpstr>
      <vt:lpstr>Topic Two</vt:lpstr>
      <vt:lpstr>The way to get started is to quit talking and begin doing.</vt:lpstr>
      <vt:lpstr>Team</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comparison between A* and D*</dc:title>
  <dc:creator>Donal Howe</dc:creator>
  <cp:lastModifiedBy>Donal Howe</cp:lastModifiedBy>
  <cp:revision>2</cp:revision>
  <dcterms:created xsi:type="dcterms:W3CDTF">2022-12-11T18:03:51Z</dcterms:created>
  <dcterms:modified xsi:type="dcterms:W3CDTF">2022-12-11T18:12:03Z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