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297E-CA1A-4BC9-A73D-BCACC3A6DC22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18DC-213C-4F35-9188-EB12E9F99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08" y="4015833"/>
            <a:ext cx="11171332" cy="1192257"/>
          </a:xfrm>
        </p:spPr>
        <p:txBody>
          <a:bodyPr/>
          <a:lstStyle/>
          <a:p>
            <a:r>
              <a:rPr lang="en-IE" dirty="0"/>
              <a:t>Bitcoin Oriented social media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608" y="5208090"/>
            <a:ext cx="8825659" cy="861420"/>
          </a:xfrm>
        </p:spPr>
        <p:txBody>
          <a:bodyPr/>
          <a:lstStyle/>
          <a:p>
            <a:r>
              <a:rPr lang="en-IE" dirty="0"/>
              <a:t>MEAN STACK powered bitcoin wallet PROJECT By </a:t>
            </a:r>
            <a:r>
              <a:rPr lang="en-IE" dirty="0" err="1"/>
              <a:t>conor</a:t>
            </a:r>
            <a:r>
              <a:rPr lang="en-IE" dirty="0"/>
              <a:t>, </a:t>
            </a:r>
            <a:r>
              <a:rPr lang="en-IE" dirty="0" err="1"/>
              <a:t>donal</a:t>
            </a:r>
            <a:r>
              <a:rPr lang="en-IE" dirty="0"/>
              <a:t> and Stephan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92" y="66073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21240" y="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Project 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4E69-306F-4350-ABB8-CB0CE63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50" y="4443484"/>
            <a:ext cx="2256430" cy="2256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45E93-B38F-43EF-9A5C-0CDD9105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98" y="754490"/>
            <a:ext cx="2539682" cy="2539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32EF0-3774-4F0B-9EA0-4375DFF22848}"/>
              </a:ext>
            </a:extLst>
          </p:cNvPr>
          <p:cNvSpPr txBox="1"/>
          <p:nvPr/>
        </p:nvSpPr>
        <p:spPr>
          <a:xfrm>
            <a:off x="3566462" y="645855"/>
            <a:ext cx="353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Secure and Authenticated accounts.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8C78-8AE3-4014-8AB8-3279B31E88A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94239" y="3294172"/>
            <a:ext cx="0" cy="9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994EC0-9EAD-45BB-B061-C79EC7CEC95C}"/>
              </a:ext>
            </a:extLst>
          </p:cNvPr>
          <p:cNvSpPr txBox="1"/>
          <p:nvPr/>
        </p:nvSpPr>
        <p:spPr>
          <a:xfrm>
            <a:off x="4224398" y="4212214"/>
            <a:ext cx="301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All addresses protected by pin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70A53-32AD-47D3-B77E-BF501C967E21}"/>
              </a:ext>
            </a:extLst>
          </p:cNvPr>
          <p:cNvCxnSpPr/>
          <p:nvPr/>
        </p:nvCxnSpPr>
        <p:spPr>
          <a:xfrm flipV="1">
            <a:off x="6764080" y="943030"/>
            <a:ext cx="1888601" cy="47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7B804E5-8314-4DE2-B160-DBD2333A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49" y="42105"/>
            <a:ext cx="1184599" cy="11845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3AE124-F8A2-4135-9D63-69E6875E9FF6}"/>
              </a:ext>
            </a:extLst>
          </p:cNvPr>
          <p:cNvSpPr txBox="1"/>
          <p:nvPr/>
        </p:nvSpPr>
        <p:spPr>
          <a:xfrm>
            <a:off x="8229408" y="1282135"/>
            <a:ext cx="353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Write blogs locally to communicate or share information with users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1A0747-86A9-4F7E-8EF5-3595A8535008}"/>
              </a:ext>
            </a:extLst>
          </p:cNvPr>
          <p:cNvCxnSpPr/>
          <p:nvPr/>
        </p:nvCxnSpPr>
        <p:spPr>
          <a:xfrm>
            <a:off x="6764080" y="2602690"/>
            <a:ext cx="1779419" cy="5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3226DB-DE43-4028-A603-4486C706C324}"/>
              </a:ext>
            </a:extLst>
          </p:cNvPr>
          <p:cNvSpPr txBox="1"/>
          <p:nvPr/>
        </p:nvSpPr>
        <p:spPr>
          <a:xfrm>
            <a:off x="7653789" y="3813794"/>
            <a:ext cx="438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Post statuses that reference the most up to date blockchain, miner and wallet statistics, share the location of these with friends.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34ADC-EB7E-40D4-831C-4FA43CB46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315" y="2484690"/>
            <a:ext cx="1399478" cy="13994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1CFA33E-56E2-4F18-BD62-47DE00BB9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5" y="5188729"/>
            <a:ext cx="1669271" cy="166927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172AEA-1AA0-4585-B159-61CF14D6A653}"/>
              </a:ext>
            </a:extLst>
          </p:cNvPr>
          <p:cNvCxnSpPr/>
          <p:nvPr/>
        </p:nvCxnSpPr>
        <p:spPr>
          <a:xfrm>
            <a:off x="6764079" y="6155140"/>
            <a:ext cx="177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9352A7-087C-4EEA-A725-F10C093EFC3F}"/>
              </a:ext>
            </a:extLst>
          </p:cNvPr>
          <p:cNvSpPr txBox="1"/>
          <p:nvPr/>
        </p:nvSpPr>
        <p:spPr>
          <a:xfrm>
            <a:off x="6895319" y="5497573"/>
            <a:ext cx="130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RECEIVE/ SEND BTC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8BFE689-EF43-480D-8E04-C56DCD05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58" y="-91267"/>
            <a:ext cx="1672998" cy="16729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498CB4-9EB2-4CB2-B462-8857093A02C5}"/>
              </a:ext>
            </a:extLst>
          </p:cNvPr>
          <p:cNvSpPr txBox="1"/>
          <p:nvPr/>
        </p:nvSpPr>
        <p:spPr>
          <a:xfrm>
            <a:off x="81310" y="1345937"/>
            <a:ext cx="306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View the latest cryptocurrency news, prices,  conversion rates and chart's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98C20-05C4-41B1-BAE2-86A050C1DFD5}"/>
              </a:ext>
            </a:extLst>
          </p:cNvPr>
          <p:cNvCxnSpPr/>
          <p:nvPr/>
        </p:nvCxnSpPr>
        <p:spPr>
          <a:xfrm flipH="1" flipV="1">
            <a:off x="2497540" y="969020"/>
            <a:ext cx="1856096" cy="77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889F3A1-4D0E-482B-A6F3-D20D5B9EC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58" y="2334966"/>
            <a:ext cx="2108518" cy="21085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FF67E76-F49A-4F60-BF0C-6EF9CC45A6ED}"/>
              </a:ext>
            </a:extLst>
          </p:cNvPr>
          <p:cNvSpPr txBox="1"/>
          <p:nvPr/>
        </p:nvSpPr>
        <p:spPr>
          <a:xfrm>
            <a:off x="81310" y="4212214"/>
            <a:ext cx="383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Connect with others online, add them as friends, view their location on the map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B2FCC-E895-4D63-9308-3B25AD94E967}"/>
              </a:ext>
            </a:extLst>
          </p:cNvPr>
          <p:cNvCxnSpPr/>
          <p:nvPr/>
        </p:nvCxnSpPr>
        <p:spPr>
          <a:xfrm flipH="1">
            <a:off x="2306710" y="2484690"/>
            <a:ext cx="2200940" cy="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6A04CB2-3C8A-4993-8E9C-BD3EA435FC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05" y="5205574"/>
            <a:ext cx="1550256" cy="155025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7029CC-D18B-4864-A08B-E5708A1F207F}"/>
              </a:ext>
            </a:extLst>
          </p:cNvPr>
          <p:cNvCxnSpPr/>
          <p:nvPr/>
        </p:nvCxnSpPr>
        <p:spPr>
          <a:xfrm flipH="1">
            <a:off x="2593075" y="6155140"/>
            <a:ext cx="191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8DA1B0-4467-4E37-897A-040286F041B3}"/>
              </a:ext>
            </a:extLst>
          </p:cNvPr>
          <p:cNvSpPr txBox="1"/>
          <p:nvPr/>
        </p:nvSpPr>
        <p:spPr>
          <a:xfrm>
            <a:off x="2410576" y="5189333"/>
            <a:ext cx="251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Create and share addresses between users</a:t>
            </a:r>
          </a:p>
        </p:txBody>
      </p:sp>
    </p:spTree>
    <p:extLst>
      <p:ext uri="{BB962C8B-B14F-4D97-AF65-F5344CB8AC3E}">
        <p14:creationId xmlns:p14="http://schemas.microsoft.com/office/powerpoint/2010/main" val="610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619" y="2215983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1681234" y="2963495"/>
            <a:ext cx="798814" cy="11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61" y="5077016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776718" y="4102753"/>
            <a:ext cx="488707" cy="97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16505" y="7467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Architecture</a:t>
            </a:r>
            <a:endParaRPr lang="en-IE" sz="2800" dirty="0">
              <a:solidFill>
                <a:srgbClr val="FFFF00"/>
              </a:solidFill>
              <a:latin typeface="Rockwell Nova Extra Bold" panose="020609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970B-F06D-459D-ACFE-5B083473A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4140" y="3211871"/>
            <a:ext cx="1634816" cy="1634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A3AC0B-C88C-426A-86E7-8DA4FBB542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6711" y="1032283"/>
            <a:ext cx="1496136" cy="1496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F0FA7-795C-4733-A8F0-32CA0D731219}"/>
              </a:ext>
            </a:extLst>
          </p:cNvPr>
          <p:cNvSpPr txBox="1"/>
          <p:nvPr/>
        </p:nvSpPr>
        <p:spPr>
          <a:xfrm>
            <a:off x="3600553" y="480680"/>
            <a:ext cx="169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Blockchain security 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77E24B-5387-4C28-AB85-2BC8639391B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44991" y="2236987"/>
            <a:ext cx="423403" cy="4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2BD40A-FB29-4C92-A283-F92A48DB21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2756" y="125098"/>
            <a:ext cx="1697865" cy="169786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849C5-D50A-4405-B0C8-AA04638765E6}"/>
              </a:ext>
            </a:extLst>
          </p:cNvPr>
          <p:cNvCxnSpPr>
            <a:cxnSpLocks/>
          </p:cNvCxnSpPr>
          <p:nvPr/>
        </p:nvCxnSpPr>
        <p:spPr>
          <a:xfrm>
            <a:off x="2244531" y="1900619"/>
            <a:ext cx="671974" cy="79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287E389-D570-4602-9F7C-A9ACF328FF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2344" y="585945"/>
            <a:ext cx="1438788" cy="143878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CB57FC-2B04-4CC9-A76C-CCB72FCD27D0}"/>
              </a:ext>
            </a:extLst>
          </p:cNvPr>
          <p:cNvCxnSpPr>
            <a:cxnSpLocks/>
          </p:cNvCxnSpPr>
          <p:nvPr/>
        </p:nvCxnSpPr>
        <p:spPr>
          <a:xfrm flipV="1">
            <a:off x="6616074" y="2149320"/>
            <a:ext cx="50688" cy="4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65062BB-8026-4092-94C0-1FDAA2319C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1862" y="4972356"/>
            <a:ext cx="1574460" cy="15744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09ABD7-993A-4A9A-AA0B-94D46A3CA44C}"/>
              </a:ext>
            </a:extLst>
          </p:cNvPr>
          <p:cNvCxnSpPr>
            <a:cxnSpLocks/>
          </p:cNvCxnSpPr>
          <p:nvPr/>
        </p:nvCxnSpPr>
        <p:spPr>
          <a:xfrm flipH="1">
            <a:off x="5631130" y="4053583"/>
            <a:ext cx="397470" cy="8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C78D11C-895B-4866-9AC7-CAD88C5AE2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8296" y="4862647"/>
            <a:ext cx="1624515" cy="16245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D58B7F-3040-49ED-A174-3372C9790D49}"/>
              </a:ext>
            </a:extLst>
          </p:cNvPr>
          <p:cNvCxnSpPr>
            <a:cxnSpLocks/>
          </p:cNvCxnSpPr>
          <p:nvPr/>
        </p:nvCxnSpPr>
        <p:spPr>
          <a:xfrm flipH="1">
            <a:off x="4187071" y="3826028"/>
            <a:ext cx="1446449" cy="11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206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Rockwell Nova Extra Bold</vt:lpstr>
      <vt:lpstr>Wingdings 3</vt:lpstr>
      <vt:lpstr>Ion Boardroom</vt:lpstr>
      <vt:lpstr>Bitcoin Oriented social media application</vt:lpstr>
      <vt:lpstr>Original Project Objectives: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CONOR TIGHE</cp:lastModifiedBy>
  <cp:revision>32</cp:revision>
  <dcterms:created xsi:type="dcterms:W3CDTF">2017-10-24T17:44:59Z</dcterms:created>
  <dcterms:modified xsi:type="dcterms:W3CDTF">2018-04-26T14:14:44Z</dcterms:modified>
</cp:coreProperties>
</file>