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2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F297E-CA1A-4BC9-A73D-BCACC3A6DC22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E18DC-213C-4F35-9188-EB12E9F99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4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81" y="1792225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6" y="3226822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10" y="292610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5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87263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2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532846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3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9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3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6" y="5109109"/>
            <a:ext cx="3050439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3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5" y="5109109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3" y="1297431"/>
            <a:ext cx="6247547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677646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2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2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9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501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8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9" y="639440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7868-3EA7-4EFA-AF1F-868266251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608" y="4015833"/>
            <a:ext cx="11171332" cy="1192257"/>
          </a:xfrm>
        </p:spPr>
        <p:txBody>
          <a:bodyPr/>
          <a:lstStyle/>
          <a:p>
            <a:r>
              <a:rPr lang="en-IE" dirty="0"/>
              <a:t>Bitcoin Oriented social media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F90BB-CE7A-4C44-80C1-235D6D944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608" y="5208090"/>
            <a:ext cx="8825659" cy="861420"/>
          </a:xfrm>
        </p:spPr>
        <p:txBody>
          <a:bodyPr/>
          <a:lstStyle/>
          <a:p>
            <a:r>
              <a:rPr lang="en-IE" dirty="0"/>
              <a:t>MEAN STACK powered bitcoin wallet PROJECT By </a:t>
            </a:r>
            <a:r>
              <a:rPr lang="en-IE" dirty="0" err="1"/>
              <a:t>conor</a:t>
            </a:r>
            <a:r>
              <a:rPr lang="en-IE" dirty="0"/>
              <a:t>, </a:t>
            </a:r>
            <a:r>
              <a:rPr lang="en-IE" dirty="0" err="1"/>
              <a:t>donal</a:t>
            </a:r>
            <a:r>
              <a:rPr lang="en-IE" dirty="0"/>
              <a:t> and Stephan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31030-C5E7-472D-98DB-7941B872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492" y="660730"/>
            <a:ext cx="2961889" cy="29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6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69E2-89A7-41BD-9022-D2EC8362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Original 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7BE5-70A0-4DD0-860E-D5972150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Our goal is to make a Bitcoin Wallet using the MEAN stack by combing of NodeJs,Angular2,ExpressJs and MongoDB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Make the UI user friendly and appealing to new users of Bitcoin.</a:t>
            </a:r>
          </a:p>
          <a:p>
            <a:r>
              <a:rPr lang="en-IE" dirty="0"/>
              <a:t>Educate user on the technology bitcoin and how it works, display real time value.</a:t>
            </a:r>
          </a:p>
          <a:p>
            <a:r>
              <a:rPr lang="en-IE" dirty="0"/>
              <a:t>Strong authentication that’s simple to use yet secure so users will trust us with there coins.</a:t>
            </a:r>
          </a:p>
          <a:p>
            <a:r>
              <a:rPr lang="en-IE" dirty="0"/>
              <a:t>Google Maps integration to show users bitcoin related locations like exchanges or stores that accept the currency.</a:t>
            </a:r>
          </a:p>
          <a:p>
            <a:r>
              <a:rPr lang="en-IE" dirty="0"/>
              <a:t>Use QR codes to easily send and receive coins.</a:t>
            </a:r>
          </a:p>
        </p:txBody>
      </p:sp>
    </p:spTree>
    <p:extLst>
      <p:ext uri="{BB962C8B-B14F-4D97-AF65-F5344CB8AC3E}">
        <p14:creationId xmlns:p14="http://schemas.microsoft.com/office/powerpoint/2010/main" val="387469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F6D01A-8990-45A2-A150-63B09F849A6C}"/>
              </a:ext>
            </a:extLst>
          </p:cNvPr>
          <p:cNvSpPr txBox="1"/>
          <p:nvPr/>
        </p:nvSpPr>
        <p:spPr>
          <a:xfrm>
            <a:off x="2921240" y="0"/>
            <a:ext cx="542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FFFF00"/>
                </a:solidFill>
                <a:latin typeface="Rockwell Nova Extra Bold" panose="02060903020205020403" pitchFamily="18" charset="0"/>
              </a:rPr>
              <a:t>Project main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74E69-306F-4350-ABB8-CB0CE631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50" y="4443484"/>
            <a:ext cx="2256430" cy="2256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B45E93-B38F-43EF-9A5C-0CDD9105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98" y="754490"/>
            <a:ext cx="2539682" cy="2539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732EF0-3774-4F0B-9EA0-4375DFF22848}"/>
              </a:ext>
            </a:extLst>
          </p:cNvPr>
          <p:cNvSpPr txBox="1"/>
          <p:nvPr/>
        </p:nvSpPr>
        <p:spPr>
          <a:xfrm>
            <a:off x="3566462" y="645855"/>
            <a:ext cx="353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Secure and Authenticated accounts.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5D8C78-8AE3-4014-8AB8-3279B31E88A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494239" y="3294172"/>
            <a:ext cx="0" cy="9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994EC0-9EAD-45BB-B061-C79EC7CEC95C}"/>
              </a:ext>
            </a:extLst>
          </p:cNvPr>
          <p:cNvSpPr txBox="1"/>
          <p:nvPr/>
        </p:nvSpPr>
        <p:spPr>
          <a:xfrm>
            <a:off x="4224398" y="4212214"/>
            <a:ext cx="301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All addresses protected by pin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C70A53-32AD-47D3-B77E-BF501C967E21}"/>
              </a:ext>
            </a:extLst>
          </p:cNvPr>
          <p:cNvCxnSpPr/>
          <p:nvPr/>
        </p:nvCxnSpPr>
        <p:spPr>
          <a:xfrm flipV="1">
            <a:off x="6764080" y="943030"/>
            <a:ext cx="1888601" cy="47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7B804E5-8314-4DE2-B160-DBD2333A8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449" y="42105"/>
            <a:ext cx="1184599" cy="11845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03AE124-F8A2-4135-9D63-69E6875E9FF6}"/>
              </a:ext>
            </a:extLst>
          </p:cNvPr>
          <p:cNvSpPr txBox="1"/>
          <p:nvPr/>
        </p:nvSpPr>
        <p:spPr>
          <a:xfrm>
            <a:off x="8229408" y="1282135"/>
            <a:ext cx="353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Write blogs locally to communicate or share information with users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1A0747-86A9-4F7E-8EF5-3595A8535008}"/>
              </a:ext>
            </a:extLst>
          </p:cNvPr>
          <p:cNvCxnSpPr/>
          <p:nvPr/>
        </p:nvCxnSpPr>
        <p:spPr>
          <a:xfrm>
            <a:off x="6764080" y="2602690"/>
            <a:ext cx="1779419" cy="5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73226DB-DE43-4028-A603-4486C706C324}"/>
              </a:ext>
            </a:extLst>
          </p:cNvPr>
          <p:cNvSpPr txBox="1"/>
          <p:nvPr/>
        </p:nvSpPr>
        <p:spPr>
          <a:xfrm>
            <a:off x="7653789" y="3813794"/>
            <a:ext cx="4386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Post statuses that reference the most up to date blockchain, miner and wallet statistics, share the location of these with friends.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334ADC-EB7E-40D4-831C-4FA43CB46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315" y="2484690"/>
            <a:ext cx="1399478" cy="13994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1CFA33E-56E2-4F18-BD62-47DE00BB9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655" y="5188729"/>
            <a:ext cx="1669271" cy="1669271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172AEA-1AA0-4585-B159-61CF14D6A653}"/>
              </a:ext>
            </a:extLst>
          </p:cNvPr>
          <p:cNvCxnSpPr/>
          <p:nvPr/>
        </p:nvCxnSpPr>
        <p:spPr>
          <a:xfrm>
            <a:off x="6764079" y="6155140"/>
            <a:ext cx="177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9352A7-087C-4EEA-A725-F10C093EFC3F}"/>
              </a:ext>
            </a:extLst>
          </p:cNvPr>
          <p:cNvSpPr txBox="1"/>
          <p:nvPr/>
        </p:nvSpPr>
        <p:spPr>
          <a:xfrm>
            <a:off x="6895319" y="5497573"/>
            <a:ext cx="130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RECEIVE/ SEND BTC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8BFE689-EF43-480D-8E04-C56DCD05D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058" y="-91267"/>
            <a:ext cx="1672998" cy="167299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7498CB4-9EB2-4CB2-B462-8857093A02C5}"/>
              </a:ext>
            </a:extLst>
          </p:cNvPr>
          <p:cNvSpPr txBox="1"/>
          <p:nvPr/>
        </p:nvSpPr>
        <p:spPr>
          <a:xfrm>
            <a:off x="81310" y="1345937"/>
            <a:ext cx="306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View the latest cryptocurrency news, prices,  conversion rates and chart's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498C20-05C4-41B1-BAE2-86A050C1DFD5}"/>
              </a:ext>
            </a:extLst>
          </p:cNvPr>
          <p:cNvCxnSpPr/>
          <p:nvPr/>
        </p:nvCxnSpPr>
        <p:spPr>
          <a:xfrm flipH="1" flipV="1">
            <a:off x="2497540" y="969020"/>
            <a:ext cx="1856096" cy="77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D889F3A1-4D0E-482B-A6F3-D20D5B9EC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058" y="2334966"/>
            <a:ext cx="2108518" cy="210851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FF67E76-F49A-4F60-BF0C-6EF9CC45A6ED}"/>
              </a:ext>
            </a:extLst>
          </p:cNvPr>
          <p:cNvSpPr txBox="1"/>
          <p:nvPr/>
        </p:nvSpPr>
        <p:spPr>
          <a:xfrm>
            <a:off x="81310" y="4212214"/>
            <a:ext cx="383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Connect with others online, add them as friends, view their location on the map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B2FCC-E895-4D63-9308-3B25AD94E967}"/>
              </a:ext>
            </a:extLst>
          </p:cNvPr>
          <p:cNvCxnSpPr/>
          <p:nvPr/>
        </p:nvCxnSpPr>
        <p:spPr>
          <a:xfrm flipH="1">
            <a:off x="2306710" y="2484690"/>
            <a:ext cx="2200940" cy="8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66A04CB2-3C8A-4993-8E9C-BD3EA435FC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005" y="5205574"/>
            <a:ext cx="1550256" cy="1550256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7029CC-D18B-4864-A08B-E5708A1F207F}"/>
              </a:ext>
            </a:extLst>
          </p:cNvPr>
          <p:cNvCxnSpPr/>
          <p:nvPr/>
        </p:nvCxnSpPr>
        <p:spPr>
          <a:xfrm flipH="1">
            <a:off x="2593075" y="6155140"/>
            <a:ext cx="191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8DA1B0-4467-4E37-897A-040286F041B3}"/>
              </a:ext>
            </a:extLst>
          </p:cNvPr>
          <p:cNvSpPr txBox="1"/>
          <p:nvPr/>
        </p:nvSpPr>
        <p:spPr>
          <a:xfrm>
            <a:off x="2410576" y="5189333"/>
            <a:ext cx="2518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Create and share addresses between users</a:t>
            </a:r>
          </a:p>
        </p:txBody>
      </p:sp>
    </p:spTree>
    <p:extLst>
      <p:ext uri="{BB962C8B-B14F-4D97-AF65-F5344CB8AC3E}">
        <p14:creationId xmlns:p14="http://schemas.microsoft.com/office/powerpoint/2010/main" val="6100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F0D06-0200-449C-8B89-C948CC5DCC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2929" y="3894505"/>
            <a:ext cx="2122636" cy="19565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0E2D73-BBEF-46B6-92E2-1AE0264C06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619" y="2215983"/>
            <a:ext cx="1404379" cy="1373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F3418-88B1-4C8D-8B87-3EBB66AEDF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60857" y="2699203"/>
            <a:ext cx="1568268" cy="10253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46C8C-419E-44E3-ADC7-3AE5023415B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07629" y="2637058"/>
            <a:ext cx="1697157" cy="15620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576C22-B125-44FB-B25B-C16AF4C986E3}"/>
              </a:ext>
            </a:extLst>
          </p:cNvPr>
          <p:cNvCxnSpPr>
            <a:cxnSpLocks/>
          </p:cNvCxnSpPr>
          <p:nvPr/>
        </p:nvCxnSpPr>
        <p:spPr>
          <a:xfrm flipV="1">
            <a:off x="2244531" y="3636132"/>
            <a:ext cx="471034" cy="37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73925-86F6-4A6A-9A19-109E44FEA0AD}"/>
              </a:ext>
            </a:extLst>
          </p:cNvPr>
          <p:cNvCxnSpPr>
            <a:cxnSpLocks/>
          </p:cNvCxnSpPr>
          <p:nvPr/>
        </p:nvCxnSpPr>
        <p:spPr>
          <a:xfrm>
            <a:off x="1681234" y="2963495"/>
            <a:ext cx="798814" cy="11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A40C10-2D36-4B84-B019-A6E0BBDA7394}"/>
              </a:ext>
            </a:extLst>
          </p:cNvPr>
          <p:cNvCxnSpPr>
            <a:cxnSpLocks/>
          </p:cNvCxnSpPr>
          <p:nvPr/>
        </p:nvCxnSpPr>
        <p:spPr>
          <a:xfrm flipV="1">
            <a:off x="2648958" y="3636135"/>
            <a:ext cx="2770769" cy="99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B2917A6-8365-4DF4-8824-270877689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061" y="5077016"/>
            <a:ext cx="3096157" cy="154807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7B69C2-F1EA-45EA-AAFE-EFE9B21A14D7}"/>
              </a:ext>
            </a:extLst>
          </p:cNvPr>
          <p:cNvCxnSpPr>
            <a:cxnSpLocks/>
          </p:cNvCxnSpPr>
          <p:nvPr/>
        </p:nvCxnSpPr>
        <p:spPr>
          <a:xfrm>
            <a:off x="6776718" y="4102753"/>
            <a:ext cx="488707" cy="97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A6E8B2-EEF5-4756-9E66-E46252A93DF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229125" y="3211872"/>
            <a:ext cx="1190602" cy="8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Picture 34" descr="A close up of a sign&#10;&#10;Description generated with high confidence">
            <a:extLst>
              <a:ext uri="{FF2B5EF4-FFF2-40B4-BE49-F238E27FC236}">
                <a16:creationId xmlns:a16="http://schemas.microsoft.com/office/drawing/2014/main" id="{EC45E140-445A-42F7-98F8-D6EF04D09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258" y="586888"/>
            <a:ext cx="2027627" cy="20276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362FA6-0657-4B47-9FC4-22CDC90F0ADD}"/>
              </a:ext>
            </a:extLst>
          </p:cNvPr>
          <p:cNvCxnSpPr>
            <a:cxnSpLocks/>
          </p:cNvCxnSpPr>
          <p:nvPr/>
        </p:nvCxnSpPr>
        <p:spPr>
          <a:xfrm flipV="1">
            <a:off x="7077754" y="1918596"/>
            <a:ext cx="1653062" cy="10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00EDB8-DDB3-489F-83AA-3ADF67617C24}"/>
              </a:ext>
            </a:extLst>
          </p:cNvPr>
          <p:cNvCxnSpPr/>
          <p:nvPr/>
        </p:nvCxnSpPr>
        <p:spPr>
          <a:xfrm>
            <a:off x="7204786" y="3636132"/>
            <a:ext cx="577013" cy="15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E9E252C-7AB2-45C1-818E-4A2D6E5F5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4575" y="4684507"/>
            <a:ext cx="1821025" cy="1821025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B3A5C2-51D8-41A3-A2C4-B2B11506A7C0}"/>
              </a:ext>
            </a:extLst>
          </p:cNvPr>
          <p:cNvCxnSpPr>
            <a:cxnSpLocks/>
          </p:cNvCxnSpPr>
          <p:nvPr/>
        </p:nvCxnSpPr>
        <p:spPr>
          <a:xfrm>
            <a:off x="9509072" y="4371975"/>
            <a:ext cx="787453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F6D01A-8990-45A2-A150-63B09F849A6C}"/>
              </a:ext>
            </a:extLst>
          </p:cNvPr>
          <p:cNvSpPr txBox="1"/>
          <p:nvPr/>
        </p:nvSpPr>
        <p:spPr>
          <a:xfrm>
            <a:off x="2916505" y="74670"/>
            <a:ext cx="542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chemeClr val="bg1"/>
                </a:solidFill>
                <a:latin typeface="Rockwell Nova Extra Bold" panose="02060903020205020403" pitchFamily="18" charset="0"/>
              </a:rPr>
              <a:t>Architecture</a:t>
            </a:r>
            <a:endParaRPr lang="en-IE" sz="2800" dirty="0">
              <a:solidFill>
                <a:srgbClr val="FFFF00"/>
              </a:solidFill>
              <a:latin typeface="Rockwell Nova Extra Bold" panose="02060903020205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5970B-F06D-459D-ACFE-5B083473A3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4140" y="3211871"/>
            <a:ext cx="1634816" cy="1634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A3AC0B-C88C-426A-86E7-8DA4FBB542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6711" y="1032283"/>
            <a:ext cx="1496136" cy="1496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F0FA7-795C-4733-A8F0-32CA0D731219}"/>
              </a:ext>
            </a:extLst>
          </p:cNvPr>
          <p:cNvSpPr txBox="1"/>
          <p:nvPr/>
        </p:nvSpPr>
        <p:spPr>
          <a:xfrm>
            <a:off x="3600553" y="480680"/>
            <a:ext cx="169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Blockchain security client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77E24B-5387-4C28-AB85-2BC8639391B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444991" y="2236987"/>
            <a:ext cx="423403" cy="46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62BD40A-FB29-4C92-A283-F92A48DB21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2756" y="125098"/>
            <a:ext cx="1697865" cy="169786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9849C5-D50A-4405-B0C8-AA04638765E6}"/>
              </a:ext>
            </a:extLst>
          </p:cNvPr>
          <p:cNvCxnSpPr>
            <a:cxnSpLocks/>
          </p:cNvCxnSpPr>
          <p:nvPr/>
        </p:nvCxnSpPr>
        <p:spPr>
          <a:xfrm>
            <a:off x="2244531" y="1900619"/>
            <a:ext cx="671974" cy="79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287E389-D570-4602-9F7C-A9ACF328FF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2344" y="585945"/>
            <a:ext cx="1438788" cy="143878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CB57FC-2B04-4CC9-A76C-CCB72FCD27D0}"/>
              </a:ext>
            </a:extLst>
          </p:cNvPr>
          <p:cNvCxnSpPr>
            <a:cxnSpLocks/>
          </p:cNvCxnSpPr>
          <p:nvPr/>
        </p:nvCxnSpPr>
        <p:spPr>
          <a:xfrm flipV="1">
            <a:off x="6616074" y="2149320"/>
            <a:ext cx="50688" cy="4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65062BB-8026-4092-94C0-1FDAA2319C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1862" y="4972356"/>
            <a:ext cx="1574460" cy="157446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09ABD7-993A-4A9A-AA0B-94D46A3CA44C}"/>
              </a:ext>
            </a:extLst>
          </p:cNvPr>
          <p:cNvCxnSpPr>
            <a:cxnSpLocks/>
          </p:cNvCxnSpPr>
          <p:nvPr/>
        </p:nvCxnSpPr>
        <p:spPr>
          <a:xfrm flipH="1">
            <a:off x="5631130" y="4053583"/>
            <a:ext cx="397470" cy="84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5C78D11C-895B-4866-9AC7-CAD88C5AE2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88296" y="4862647"/>
            <a:ext cx="1624515" cy="162451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D58B7F-3040-49ED-A174-3372C9790D49}"/>
              </a:ext>
            </a:extLst>
          </p:cNvPr>
          <p:cNvCxnSpPr>
            <a:cxnSpLocks/>
          </p:cNvCxnSpPr>
          <p:nvPr/>
        </p:nvCxnSpPr>
        <p:spPr>
          <a:xfrm flipH="1">
            <a:off x="4187071" y="3826028"/>
            <a:ext cx="1446449" cy="11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1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F6D01A-8990-45A2-A150-63B09F849A6C}"/>
              </a:ext>
            </a:extLst>
          </p:cNvPr>
          <p:cNvSpPr txBox="1"/>
          <p:nvPr/>
        </p:nvSpPr>
        <p:spPr>
          <a:xfrm>
            <a:off x="2916505" y="74670"/>
            <a:ext cx="542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FFFF00"/>
                </a:solidFill>
                <a:latin typeface="Rockwell Nova Extra Bold" panose="02060903020205020403" pitchFamily="18" charset="0"/>
              </a:rPr>
              <a:t>Testing</a:t>
            </a:r>
          </a:p>
        </p:txBody>
      </p:sp>
      <p:pic>
        <p:nvPicPr>
          <p:cNvPr id="1026" name="Picture 2" descr="Image result for selenium icon">
            <a:extLst>
              <a:ext uri="{FF2B5EF4-FFF2-40B4-BE49-F238E27FC236}">
                <a16:creationId xmlns:a16="http://schemas.microsoft.com/office/drawing/2014/main" id="{A3D4C570-8960-4D32-9899-3CF304093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43" y="226356"/>
            <a:ext cx="1951629" cy="162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0EE2A9-8471-44F0-A1D8-DA18EFFD374D}"/>
              </a:ext>
            </a:extLst>
          </p:cNvPr>
          <p:cNvSpPr txBox="1"/>
          <p:nvPr/>
        </p:nvSpPr>
        <p:spPr>
          <a:xfrm>
            <a:off x="264099" y="2007781"/>
            <a:ext cx="4607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Browser Test cases done through the selenium</a:t>
            </a:r>
          </a:p>
          <a:p>
            <a:endParaRPr lang="en-GB" sz="2000" b="1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bg1"/>
                </a:solidFill>
              </a:rPr>
              <a:t>Test cases included:</a:t>
            </a:r>
          </a:p>
          <a:p>
            <a:endParaRPr lang="en-GB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Login test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Register test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Failed login test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Menu page navigation test case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A3541-C581-4D8F-B2ED-9929F23E2E08}"/>
              </a:ext>
            </a:extLst>
          </p:cNvPr>
          <p:cNvSpPr txBox="1"/>
          <p:nvPr/>
        </p:nvSpPr>
        <p:spPr>
          <a:xfrm>
            <a:off x="6096000" y="1997839"/>
            <a:ext cx="46072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End user Testing</a:t>
            </a:r>
          </a:p>
          <a:p>
            <a:endParaRPr lang="en-GB" sz="2000" b="1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bg1"/>
                </a:solidFill>
              </a:rPr>
              <a:t>Testing carried out by friends, family and peers. Taking note of the feed back and how they interacted with the application. Providing information and where improvements could be made </a:t>
            </a:r>
          </a:p>
        </p:txBody>
      </p:sp>
    </p:spTree>
    <p:extLst>
      <p:ext uri="{BB962C8B-B14F-4D97-AF65-F5344CB8AC3E}">
        <p14:creationId xmlns:p14="http://schemas.microsoft.com/office/powerpoint/2010/main" val="189913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542AB3-66E2-4C40-A8A1-4464D612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144"/>
            <a:ext cx="5491843" cy="3270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74923-FAD3-4C90-B364-ADDA270D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99" y="272144"/>
            <a:ext cx="6346809" cy="3270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B2914-08BE-4A43-89BD-00B188858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2579"/>
            <a:ext cx="5491843" cy="3010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52300-D9D0-4EEC-A743-7942AA8CE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899" y="3835723"/>
            <a:ext cx="6303520" cy="3010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5FBE88-42DD-444A-9D6C-731B47D4DA78}"/>
              </a:ext>
            </a:extLst>
          </p:cNvPr>
          <p:cNvSpPr txBox="1"/>
          <p:nvPr/>
        </p:nvSpPr>
        <p:spPr>
          <a:xfrm>
            <a:off x="979714" y="-37346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Menu Page Test Case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2356B-6ED1-4676-9C7C-5CF3E6194BD0}"/>
              </a:ext>
            </a:extLst>
          </p:cNvPr>
          <p:cNvSpPr txBox="1"/>
          <p:nvPr/>
        </p:nvSpPr>
        <p:spPr>
          <a:xfrm>
            <a:off x="7086599" y="-3734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Login Test 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26C06-5816-4734-B9C2-51F063E23747}"/>
              </a:ext>
            </a:extLst>
          </p:cNvPr>
          <p:cNvSpPr txBox="1"/>
          <p:nvPr/>
        </p:nvSpPr>
        <p:spPr>
          <a:xfrm>
            <a:off x="970898" y="3466391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Failed Login Test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404B83-9154-4414-BCD6-7E43DFBB9797}"/>
              </a:ext>
            </a:extLst>
          </p:cNvPr>
          <p:cNvSpPr txBox="1"/>
          <p:nvPr/>
        </p:nvSpPr>
        <p:spPr>
          <a:xfrm>
            <a:off x="7173685" y="351534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Register Test </a:t>
            </a:r>
            <a:r>
              <a:rPr lang="en-GB" b="1" dirty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988528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285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Rockwell Nova Extra Bold</vt:lpstr>
      <vt:lpstr>Wingdings 3</vt:lpstr>
      <vt:lpstr>Ion Boardroom</vt:lpstr>
      <vt:lpstr>Bitcoin Oriented social media application</vt:lpstr>
      <vt:lpstr>Original Project Objectives: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friendly Bitcoin Wallet</dc:title>
  <dc:creator>CONOR TIGHE</dc:creator>
  <cp:lastModifiedBy>STEPHEN MURPHY - Student</cp:lastModifiedBy>
  <cp:revision>34</cp:revision>
  <dcterms:created xsi:type="dcterms:W3CDTF">2017-10-24T17:44:59Z</dcterms:created>
  <dcterms:modified xsi:type="dcterms:W3CDTF">2018-04-27T22:12:19Z</dcterms:modified>
</cp:coreProperties>
</file>