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23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8" d="100"/>
          <a:sy n="88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F297E-CA1A-4BC9-A73D-BCACC3A6DC22}" type="datetimeFigureOut">
              <a:rPr lang="en-GB" smtClean="0"/>
              <a:t>04/11/2017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E18DC-213C-4F35-9188-EB12E9F99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244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9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81" y="1792225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6" y="3226822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10" y="292610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11/4/2017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2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6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5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5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2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2" y="3187263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2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5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5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11/4/2017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532846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3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9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6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3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6" y="5109109"/>
            <a:ext cx="3050439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3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5" y="5109109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5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3" y="2569635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11/4/2017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5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5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6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3" y="1297431"/>
            <a:ext cx="6247547" cy="472962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5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8" y="2677646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61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2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3" y="2603502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11/4/2017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9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501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4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11/4/2017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11/4/2017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11/4/2017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8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2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11/4/2017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8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11/4/2017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5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1" y="6391841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9" y="6394409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11/4/2017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2" y="295731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Um63OQz3bj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23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77868-3EA7-4EFA-AF1F-868266251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0264" y="3346882"/>
            <a:ext cx="8825658" cy="1430497"/>
          </a:xfrm>
        </p:spPr>
        <p:txBody>
          <a:bodyPr/>
          <a:lstStyle/>
          <a:p>
            <a:r>
              <a:rPr lang="en-IE" dirty="0"/>
              <a:t>User friendly Bitcoin Wallet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F90BB-CE7A-4C44-80C1-235D6D944A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MEAN STACK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F31030-C5E7-472D-98DB-7941B872C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88" y="870770"/>
            <a:ext cx="2961889" cy="296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63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69E2-89A7-41BD-9022-D2EC83629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Project 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37BE5-70A0-4DD0-860E-D59721505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E" dirty="0"/>
              <a:t>Our goal is to make a Bitcoin Wallet using the MEAN stack by combing of NodeJs,Angular2,ExpressJs and MongoDB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Make the UI user friendly and appealing to new users of Bitcoin.</a:t>
            </a:r>
          </a:p>
          <a:p>
            <a:r>
              <a:rPr lang="en-IE" dirty="0"/>
              <a:t>Educate user on the technology bitcoin and how it works, display real time value.</a:t>
            </a:r>
          </a:p>
          <a:p>
            <a:r>
              <a:rPr lang="en-IE" dirty="0"/>
              <a:t>Strong authentication that’s simple to use yet secure so users will trust us with there coins.</a:t>
            </a:r>
          </a:p>
          <a:p>
            <a:r>
              <a:rPr lang="en-IE" dirty="0"/>
              <a:t>Google Maps integration to show users bitcoin related locations like exchanges or stores that accept the currency.</a:t>
            </a:r>
          </a:p>
          <a:p>
            <a:r>
              <a:rPr lang="en-IE" dirty="0"/>
              <a:t>Use QR codes to easily send and receive coins.</a:t>
            </a:r>
          </a:p>
        </p:txBody>
      </p:sp>
    </p:spTree>
    <p:extLst>
      <p:ext uri="{BB962C8B-B14F-4D97-AF65-F5344CB8AC3E}">
        <p14:creationId xmlns:p14="http://schemas.microsoft.com/office/powerpoint/2010/main" val="3874697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123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3F0D06-0200-449C-8B89-C948CC5DCC9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2929" y="3894505"/>
            <a:ext cx="2122636" cy="195655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0E2D73-BBEF-46B6-92E2-1AE0264C067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4289" y="1094670"/>
            <a:ext cx="1404379" cy="13734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EF3418-88B1-4C8D-8B87-3EBB66AEDFB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660857" y="2699203"/>
            <a:ext cx="1568268" cy="10253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346C8C-419E-44E3-ADC7-3AE5023415B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507629" y="2637058"/>
            <a:ext cx="1697157" cy="156208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1576C22-B125-44FB-B25B-C16AF4C986E3}"/>
              </a:ext>
            </a:extLst>
          </p:cNvPr>
          <p:cNvCxnSpPr>
            <a:cxnSpLocks/>
          </p:cNvCxnSpPr>
          <p:nvPr/>
        </p:nvCxnSpPr>
        <p:spPr>
          <a:xfrm flipV="1">
            <a:off x="2244531" y="3636132"/>
            <a:ext cx="471034" cy="37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173925-86F6-4A6A-9A19-109E44FEA0AD}"/>
              </a:ext>
            </a:extLst>
          </p:cNvPr>
          <p:cNvCxnSpPr>
            <a:cxnSpLocks/>
          </p:cNvCxnSpPr>
          <p:nvPr/>
        </p:nvCxnSpPr>
        <p:spPr>
          <a:xfrm>
            <a:off x="2156570" y="2309553"/>
            <a:ext cx="568084" cy="528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DA40C10-2D36-4B84-B019-A6E0BBDA7394}"/>
              </a:ext>
            </a:extLst>
          </p:cNvPr>
          <p:cNvCxnSpPr>
            <a:cxnSpLocks/>
          </p:cNvCxnSpPr>
          <p:nvPr/>
        </p:nvCxnSpPr>
        <p:spPr>
          <a:xfrm flipV="1">
            <a:off x="2648958" y="3636135"/>
            <a:ext cx="2770769" cy="994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6" name="Picture 2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B2917A6-8365-4DF4-8824-2708776895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8128" y="5020437"/>
            <a:ext cx="3096157" cy="1548079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57B69C2-F1EA-45EA-AAFE-EFE9B21A14D7}"/>
              </a:ext>
            </a:extLst>
          </p:cNvPr>
          <p:cNvCxnSpPr>
            <a:cxnSpLocks/>
          </p:cNvCxnSpPr>
          <p:nvPr/>
        </p:nvCxnSpPr>
        <p:spPr>
          <a:xfrm>
            <a:off x="6206625" y="4208503"/>
            <a:ext cx="149581" cy="687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0A6E8B2-EEF5-4756-9E66-E46252A93DF1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4229125" y="3211872"/>
            <a:ext cx="1190602" cy="82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35" name="Picture 34" descr="A close up of a sign&#10;&#10;Description generated with high confidence">
            <a:extLst>
              <a:ext uri="{FF2B5EF4-FFF2-40B4-BE49-F238E27FC236}">
                <a16:creationId xmlns:a16="http://schemas.microsoft.com/office/drawing/2014/main" id="{EC45E140-445A-42F7-98F8-D6EF04D09A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95258" y="586888"/>
            <a:ext cx="2027627" cy="2027627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2362FA6-0657-4B47-9FC4-22CDC90F0ADD}"/>
              </a:ext>
            </a:extLst>
          </p:cNvPr>
          <p:cNvCxnSpPr>
            <a:cxnSpLocks/>
          </p:cNvCxnSpPr>
          <p:nvPr/>
        </p:nvCxnSpPr>
        <p:spPr>
          <a:xfrm flipV="1">
            <a:off x="7077754" y="1918596"/>
            <a:ext cx="1653062" cy="1047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600EDB8-DDB3-489F-83AA-3ADF67617C24}"/>
              </a:ext>
            </a:extLst>
          </p:cNvPr>
          <p:cNvCxnSpPr/>
          <p:nvPr/>
        </p:nvCxnSpPr>
        <p:spPr>
          <a:xfrm>
            <a:off x="7204786" y="3636132"/>
            <a:ext cx="577013" cy="151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2E9E252C-7AB2-45C1-818E-4A2D6E5F56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34575" y="4684507"/>
            <a:ext cx="1821025" cy="1821025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1B3A5C2-51D8-41A3-A2C4-B2B11506A7C0}"/>
              </a:ext>
            </a:extLst>
          </p:cNvPr>
          <p:cNvCxnSpPr>
            <a:cxnSpLocks/>
          </p:cNvCxnSpPr>
          <p:nvPr/>
        </p:nvCxnSpPr>
        <p:spPr>
          <a:xfrm>
            <a:off x="9509072" y="4371975"/>
            <a:ext cx="787453" cy="52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FF6D01A-8990-45A2-A150-63B09F849A6C}"/>
              </a:ext>
            </a:extLst>
          </p:cNvPr>
          <p:cNvSpPr txBox="1"/>
          <p:nvPr/>
        </p:nvSpPr>
        <p:spPr>
          <a:xfrm>
            <a:off x="2962184" y="37854"/>
            <a:ext cx="54292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800" dirty="0">
                <a:solidFill>
                  <a:schemeClr val="bg1"/>
                </a:solidFill>
                <a:latin typeface="Rockwell Nova Extra Bold" panose="02060903020205020403" pitchFamily="18" charset="0"/>
              </a:rPr>
              <a:t>Bitcoin wallet </a:t>
            </a:r>
            <a:r>
              <a:rPr lang="en-IE" sz="2800" dirty="0">
                <a:solidFill>
                  <a:srgbClr val="FFFF00"/>
                </a:solidFill>
                <a:latin typeface="Rockwell Nova Extra Bold" panose="02060903020205020403" pitchFamily="18" charset="0"/>
              </a:rPr>
              <a:t>powered by </a:t>
            </a:r>
          </a:p>
        </p:txBody>
      </p:sp>
      <p:pic>
        <p:nvPicPr>
          <p:cNvPr id="65" name="Picture 64" descr="A close up of a sign&#10;&#10;Description generated with high confidence">
            <a:extLst>
              <a:ext uri="{FF2B5EF4-FFF2-40B4-BE49-F238E27FC236}">
                <a16:creationId xmlns:a16="http://schemas.microsoft.com/office/drawing/2014/main" id="{E1375970-4F47-48E7-B18C-45037AE6D7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81180" y="903776"/>
            <a:ext cx="4257552" cy="15248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E5970B-F06D-459D-ACFE-5B083473A3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44140" y="3211871"/>
            <a:ext cx="1634816" cy="163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014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9046D-31F7-4639-9359-9216D2810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908" y="2047118"/>
            <a:ext cx="3860259" cy="701525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Scope/Work Breakdown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BE444F-4025-4A69-BCBE-E4CB5658E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5" y="3657599"/>
            <a:ext cx="3859212" cy="2405743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1"/>
                </a:solidFill>
              </a:rPr>
              <a:t>Security/User Authentication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1"/>
                </a:solidFill>
              </a:rPr>
              <a:t>QR Code Scanning and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1"/>
                </a:solidFill>
              </a:rPr>
              <a:t>Server Hosting.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1"/>
                </a:solidFill>
              </a:rPr>
              <a:t>Bitcoin Mapping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1"/>
                </a:solidFill>
              </a:rPr>
              <a:t>Wallet capabilities and bitcoin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1"/>
                </a:solidFill>
              </a:rPr>
              <a:t>Bit coin Vending and transactions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visualwebz.com/wp-content/uploads/2014/08/website-security.png">
            <a:extLst>
              <a:ext uri="{FF2B5EF4-FFF2-40B4-BE49-F238E27FC236}">
                <a16:creationId xmlns:a16="http://schemas.microsoft.com/office/drawing/2014/main" id="{7048A314-7051-48ED-8436-B76BF72FE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676" y="978277"/>
            <a:ext cx="1861624" cy="106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buybitcoinworldwide.com/img/goodicons/wallet2.png">
            <a:extLst>
              <a:ext uri="{FF2B5EF4-FFF2-40B4-BE49-F238E27FC236}">
                <a16:creationId xmlns:a16="http://schemas.microsoft.com/office/drawing/2014/main" id="{A32470FA-71FA-49D6-A962-57536103F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8184" y="738361"/>
            <a:ext cx="1433288" cy="143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5F4F6D7-7498-45BA-AB1F-2131DE125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4162" y="2329653"/>
            <a:ext cx="1551599" cy="1399200"/>
          </a:xfrm>
          <a:prstGeom prst="rect">
            <a:avLst/>
          </a:prstGeom>
        </p:spPr>
      </p:pic>
      <p:pic>
        <p:nvPicPr>
          <p:cNvPr id="1030" name="Picture 6" descr="https://upload.wikimedia.org/wikipedia/commons/thumb/f/fb/Server-based-network.svg/220px-Server-based-network.svg.png">
            <a:extLst>
              <a:ext uri="{FF2B5EF4-FFF2-40B4-BE49-F238E27FC236}">
                <a16:creationId xmlns:a16="http://schemas.microsoft.com/office/drawing/2014/main" id="{376AF00D-B5BC-4ADE-A97C-03E5CBFEB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846" y="2145091"/>
            <a:ext cx="1713794" cy="176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0373349-E287-4A38-ADA6-BDE60B08331D}"/>
              </a:ext>
            </a:extLst>
          </p:cNvPr>
          <p:cNvSpPr/>
          <p:nvPr/>
        </p:nvSpPr>
        <p:spPr>
          <a:xfrm>
            <a:off x="5965371" y="408214"/>
            <a:ext cx="4958443" cy="6340929"/>
          </a:xfrm>
          <a:prstGeom prst="rect">
            <a:avLst/>
          </a:prstGeom>
          <a:noFill/>
          <a:ln>
            <a:solidFill>
              <a:srgbClr val="91231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2" name="Picture 8" descr="https://lh6.ggpht.com/HQ2vE1khGcJu03_GS6H4eD59vbbyY3LiuBImcnb_DLMlJ2QN4IzUQAIbVLSxcb72gQEe=w300">
            <a:extLst>
              <a:ext uri="{FF2B5EF4-FFF2-40B4-BE49-F238E27FC236}">
                <a16:creationId xmlns:a16="http://schemas.microsoft.com/office/drawing/2014/main" id="{027F6583-308D-4F28-A231-983D9C87B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343" y="4093755"/>
            <a:ext cx="1515944" cy="151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static1.squarespace.com/static/530d0f38e4b09ab63b7f3789/t/530d4289e4b048ae8c1310b5/1393377931161/bitcoin_machine.jpg">
            <a:extLst>
              <a:ext uri="{FF2B5EF4-FFF2-40B4-BE49-F238E27FC236}">
                <a16:creationId xmlns:a16="http://schemas.microsoft.com/office/drawing/2014/main" id="{19398679-C818-4EC8-B40B-C7F5945EF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7653" y="4011992"/>
            <a:ext cx="1614351" cy="1597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EAC0D79-63F5-4E42-AA87-123BBB9CB758}"/>
              </a:ext>
            </a:extLst>
          </p:cNvPr>
          <p:cNvSpPr txBox="1"/>
          <p:nvPr/>
        </p:nvSpPr>
        <p:spPr>
          <a:xfrm>
            <a:off x="6188528" y="5717756"/>
            <a:ext cx="2650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Conor</a:t>
            </a:r>
          </a:p>
          <a:p>
            <a:r>
              <a:rPr lang="en-GB" dirty="0"/>
              <a:t> Donal </a:t>
            </a:r>
          </a:p>
          <a:p>
            <a:r>
              <a:rPr lang="en-GB" dirty="0"/>
              <a:t> Stephen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A5A3DA10-F72E-47EE-AB69-6DD8CD3AA4BF}"/>
              </a:ext>
            </a:extLst>
          </p:cNvPr>
          <p:cNvSpPr/>
          <p:nvPr/>
        </p:nvSpPr>
        <p:spPr>
          <a:xfrm>
            <a:off x="6096000" y="5845629"/>
            <a:ext cx="174171" cy="146957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F5A93BC7-BDAC-4D2A-8200-61FF758CE531}"/>
              </a:ext>
            </a:extLst>
          </p:cNvPr>
          <p:cNvSpPr/>
          <p:nvPr/>
        </p:nvSpPr>
        <p:spPr>
          <a:xfrm>
            <a:off x="6096000" y="6095600"/>
            <a:ext cx="174171" cy="146957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253371F8-1D21-4469-A837-63191C667399}"/>
              </a:ext>
            </a:extLst>
          </p:cNvPr>
          <p:cNvSpPr/>
          <p:nvPr/>
        </p:nvSpPr>
        <p:spPr>
          <a:xfrm>
            <a:off x="6096000" y="6368343"/>
            <a:ext cx="174171" cy="146957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B37E353E-63FC-4BF9-BA9C-7391A7F7E674}"/>
              </a:ext>
            </a:extLst>
          </p:cNvPr>
          <p:cNvSpPr/>
          <p:nvPr/>
        </p:nvSpPr>
        <p:spPr>
          <a:xfrm>
            <a:off x="7513536" y="2066202"/>
            <a:ext cx="174171" cy="146957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9EF9F1D9-DB77-419F-9C93-8C48770AA0E9}"/>
              </a:ext>
            </a:extLst>
          </p:cNvPr>
          <p:cNvSpPr/>
          <p:nvPr/>
        </p:nvSpPr>
        <p:spPr>
          <a:xfrm>
            <a:off x="9171045" y="2071612"/>
            <a:ext cx="174171" cy="146957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3CD255DC-B31C-419C-AD39-06EDD4C08FCF}"/>
              </a:ext>
            </a:extLst>
          </p:cNvPr>
          <p:cNvSpPr/>
          <p:nvPr/>
        </p:nvSpPr>
        <p:spPr>
          <a:xfrm>
            <a:off x="9171046" y="3657599"/>
            <a:ext cx="174171" cy="146957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7C9D05A8-122E-4560-A7A3-80FAEBC5FEB6}"/>
              </a:ext>
            </a:extLst>
          </p:cNvPr>
          <p:cNvSpPr/>
          <p:nvPr/>
        </p:nvSpPr>
        <p:spPr>
          <a:xfrm>
            <a:off x="9176488" y="5772150"/>
            <a:ext cx="174171" cy="146957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EA323CA6-62AD-43F9-A6BF-74976E75F488}"/>
              </a:ext>
            </a:extLst>
          </p:cNvPr>
          <p:cNvSpPr/>
          <p:nvPr/>
        </p:nvSpPr>
        <p:spPr>
          <a:xfrm>
            <a:off x="9506517" y="5772150"/>
            <a:ext cx="174171" cy="146957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A4953B5B-45D5-4A06-A842-68F493212053}"/>
              </a:ext>
            </a:extLst>
          </p:cNvPr>
          <p:cNvSpPr/>
          <p:nvPr/>
        </p:nvSpPr>
        <p:spPr>
          <a:xfrm>
            <a:off x="9506518" y="2071610"/>
            <a:ext cx="174171" cy="146957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036EDC2F-E051-4B71-9C34-8B25384E19E7}"/>
              </a:ext>
            </a:extLst>
          </p:cNvPr>
          <p:cNvSpPr/>
          <p:nvPr/>
        </p:nvSpPr>
        <p:spPr>
          <a:xfrm>
            <a:off x="9506517" y="3657599"/>
            <a:ext cx="174171" cy="146957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1519D7EC-17EB-47C1-89A9-D8213928832A}"/>
              </a:ext>
            </a:extLst>
          </p:cNvPr>
          <p:cNvSpPr/>
          <p:nvPr/>
        </p:nvSpPr>
        <p:spPr>
          <a:xfrm>
            <a:off x="7513537" y="5625193"/>
            <a:ext cx="174171" cy="146957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5BD29BE0-F4C7-46D7-851A-FFCFA13A38F4}"/>
              </a:ext>
            </a:extLst>
          </p:cNvPr>
          <p:cNvSpPr/>
          <p:nvPr/>
        </p:nvSpPr>
        <p:spPr>
          <a:xfrm>
            <a:off x="7513535" y="3804556"/>
            <a:ext cx="174171" cy="146957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1D3820EE-DCFA-4A9B-8EE5-684647DFE6F8}"/>
              </a:ext>
            </a:extLst>
          </p:cNvPr>
          <p:cNvSpPr/>
          <p:nvPr/>
        </p:nvSpPr>
        <p:spPr>
          <a:xfrm>
            <a:off x="9810906" y="5772149"/>
            <a:ext cx="174171" cy="146957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47344836-C3D8-4C49-ADE7-FEAF11295A50}"/>
              </a:ext>
            </a:extLst>
          </p:cNvPr>
          <p:cNvSpPr/>
          <p:nvPr/>
        </p:nvSpPr>
        <p:spPr>
          <a:xfrm>
            <a:off x="9810907" y="3663142"/>
            <a:ext cx="174171" cy="146957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DF8829C0-0A8E-4413-8090-0F3496CF3A5E}"/>
              </a:ext>
            </a:extLst>
          </p:cNvPr>
          <p:cNvSpPr/>
          <p:nvPr/>
        </p:nvSpPr>
        <p:spPr>
          <a:xfrm>
            <a:off x="9810906" y="2092677"/>
            <a:ext cx="174171" cy="146957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9AF1EB-6770-445E-8347-D71ACAE96E88}"/>
              </a:ext>
            </a:extLst>
          </p:cNvPr>
          <p:cNvSpPr txBox="1"/>
          <p:nvPr/>
        </p:nvSpPr>
        <p:spPr>
          <a:xfrm>
            <a:off x="7391966" y="482574"/>
            <a:ext cx="228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+mj-lt"/>
              </a:rPr>
              <a:t>Work Breakdown</a:t>
            </a:r>
          </a:p>
        </p:txBody>
      </p:sp>
    </p:spTree>
    <p:extLst>
      <p:ext uri="{BB962C8B-B14F-4D97-AF65-F5344CB8AC3E}">
        <p14:creationId xmlns:p14="http://schemas.microsoft.com/office/powerpoint/2010/main" val="54940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nline Media 4">
            <a:hlinkClick r:id="" action="ppaction://media"/>
            <a:extLst>
              <a:ext uri="{FF2B5EF4-FFF2-40B4-BE49-F238E27FC236}">
                <a16:creationId xmlns:a16="http://schemas.microsoft.com/office/drawing/2014/main" id="{DB3D55AB-AA1D-4067-ABC1-6239617B616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25227" y="1227339"/>
            <a:ext cx="8137864" cy="506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951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</TotalTime>
  <Words>147</Words>
  <Application>Microsoft Office PowerPoint</Application>
  <PresentationFormat>Widescreen</PresentationFormat>
  <Paragraphs>22</Paragraphs>
  <Slides>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Rockwell Nova Extra Bold</vt:lpstr>
      <vt:lpstr>Wingdings 3</vt:lpstr>
      <vt:lpstr>Ion Boardroom</vt:lpstr>
      <vt:lpstr>User friendly Bitcoin Wallet</vt:lpstr>
      <vt:lpstr>Project Objective:</vt:lpstr>
      <vt:lpstr>PowerPoint Presentation</vt:lpstr>
      <vt:lpstr>Scope/Work Breakdown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friendly Bitcoin Wallet</dc:title>
  <dc:creator>CONOR TIGHE</dc:creator>
  <cp:lastModifiedBy>STEPHEN MURPHY - Student</cp:lastModifiedBy>
  <cp:revision>20</cp:revision>
  <dcterms:created xsi:type="dcterms:W3CDTF">2017-10-24T17:44:59Z</dcterms:created>
  <dcterms:modified xsi:type="dcterms:W3CDTF">2017-11-04T03:03:45Z</dcterms:modified>
</cp:coreProperties>
</file>