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81" y="1792225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6" y="3226822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10" y="292610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87263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2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6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3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9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3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09109"/>
            <a:ext cx="3050439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3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09109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97431"/>
            <a:ext cx="6247547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6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2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2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9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501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40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m63OQz3bj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868-3EA7-4EFA-AF1F-86826625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264" y="3346882"/>
            <a:ext cx="8825658" cy="1430497"/>
          </a:xfrm>
        </p:spPr>
        <p:txBody>
          <a:bodyPr/>
          <a:lstStyle/>
          <a:p>
            <a:r>
              <a:rPr lang="en-IE" dirty="0"/>
              <a:t>User friendly Bitcoin Wallet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90BB-CE7A-4C44-80C1-235D6D944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MEAN STACK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31030-C5E7-472D-98DB-7941B872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88" y="870770"/>
            <a:ext cx="2961889" cy="29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69E2-89A7-41BD-9022-D2EC8362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BE5-70A0-4DD0-860E-D5972150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Our goal is to make a Bitcoin Wallet using the MEAN stack by combing of NodeJs,Angular2,ExpressJs and MongoDB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Make the UI user friendly and appealing to new users of Bitcoin.</a:t>
            </a:r>
          </a:p>
          <a:p>
            <a:r>
              <a:rPr lang="en-IE" dirty="0"/>
              <a:t>Educate user on the technology bitcoin and how it works, display real time value.</a:t>
            </a:r>
          </a:p>
          <a:p>
            <a:r>
              <a:rPr lang="en-IE" dirty="0"/>
              <a:t>Strong authentication that’s simple to use yet secure so users will trust us with there coins.</a:t>
            </a:r>
          </a:p>
          <a:p>
            <a:r>
              <a:rPr lang="en-IE" dirty="0"/>
              <a:t>Google Maps integration to show users bitcoin related locations like exchanges or stores that accept the currency.</a:t>
            </a:r>
          </a:p>
          <a:p>
            <a:r>
              <a:rPr lang="en-IE" dirty="0"/>
              <a:t>Use QR codes to easily send and receive coins.</a:t>
            </a:r>
          </a:p>
        </p:txBody>
      </p:sp>
    </p:spTree>
    <p:extLst>
      <p:ext uri="{BB962C8B-B14F-4D97-AF65-F5344CB8AC3E}">
        <p14:creationId xmlns:p14="http://schemas.microsoft.com/office/powerpoint/2010/main" val="387469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F0D06-0200-449C-8B89-C948CC5DC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929" y="3894505"/>
            <a:ext cx="2122636" cy="19565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E2D73-BBEF-46B6-92E2-1AE0264C06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289" y="1094670"/>
            <a:ext cx="1404379" cy="1373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F3418-88B1-4C8D-8B87-3EBB66AEDF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0857" y="2699203"/>
            <a:ext cx="1568268" cy="1025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46C8C-419E-44E3-ADC7-3AE5023415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07629" y="2637058"/>
            <a:ext cx="1697157" cy="1562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576C22-B125-44FB-B25B-C16AF4C986E3}"/>
              </a:ext>
            </a:extLst>
          </p:cNvPr>
          <p:cNvCxnSpPr>
            <a:cxnSpLocks/>
          </p:cNvCxnSpPr>
          <p:nvPr/>
        </p:nvCxnSpPr>
        <p:spPr>
          <a:xfrm flipV="1">
            <a:off x="2244531" y="3636132"/>
            <a:ext cx="471034" cy="37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73925-86F6-4A6A-9A19-109E44FEA0AD}"/>
              </a:ext>
            </a:extLst>
          </p:cNvPr>
          <p:cNvCxnSpPr>
            <a:cxnSpLocks/>
          </p:cNvCxnSpPr>
          <p:nvPr/>
        </p:nvCxnSpPr>
        <p:spPr>
          <a:xfrm>
            <a:off x="2156570" y="2309553"/>
            <a:ext cx="568084" cy="52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40C10-2D36-4B84-B019-A6E0BBDA7394}"/>
              </a:ext>
            </a:extLst>
          </p:cNvPr>
          <p:cNvCxnSpPr>
            <a:cxnSpLocks/>
          </p:cNvCxnSpPr>
          <p:nvPr/>
        </p:nvCxnSpPr>
        <p:spPr>
          <a:xfrm flipV="1">
            <a:off x="2648958" y="3636135"/>
            <a:ext cx="2770769" cy="99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2917A6-8365-4DF4-8824-270877689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28" y="5020437"/>
            <a:ext cx="3096157" cy="154807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B69C2-F1EA-45EA-AAFE-EFE9B21A14D7}"/>
              </a:ext>
            </a:extLst>
          </p:cNvPr>
          <p:cNvCxnSpPr>
            <a:cxnSpLocks/>
          </p:cNvCxnSpPr>
          <p:nvPr/>
        </p:nvCxnSpPr>
        <p:spPr>
          <a:xfrm>
            <a:off x="6206625" y="4208503"/>
            <a:ext cx="149581" cy="68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A6E8B2-EEF5-4756-9E66-E46252A93DF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229125" y="3211872"/>
            <a:ext cx="1190602" cy="8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Picture 34" descr="A close up of a sign&#10;&#10;Description generated with high confidence">
            <a:extLst>
              <a:ext uri="{FF2B5EF4-FFF2-40B4-BE49-F238E27FC236}">
                <a16:creationId xmlns:a16="http://schemas.microsoft.com/office/drawing/2014/main" id="{EC45E140-445A-42F7-98F8-D6EF04D0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58" y="586888"/>
            <a:ext cx="2027627" cy="20276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362FA6-0657-4B47-9FC4-22CDC90F0ADD}"/>
              </a:ext>
            </a:extLst>
          </p:cNvPr>
          <p:cNvCxnSpPr>
            <a:cxnSpLocks/>
          </p:cNvCxnSpPr>
          <p:nvPr/>
        </p:nvCxnSpPr>
        <p:spPr>
          <a:xfrm flipV="1">
            <a:off x="7077754" y="1918596"/>
            <a:ext cx="1653062" cy="10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00EDB8-DDB3-489F-83AA-3ADF67617C24}"/>
              </a:ext>
            </a:extLst>
          </p:cNvPr>
          <p:cNvCxnSpPr/>
          <p:nvPr/>
        </p:nvCxnSpPr>
        <p:spPr>
          <a:xfrm>
            <a:off x="7204786" y="3636132"/>
            <a:ext cx="577013" cy="15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E9E252C-7AB2-45C1-818E-4A2D6E5F5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575" y="4684507"/>
            <a:ext cx="1821025" cy="182102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B3A5C2-51D8-41A3-A2C4-B2B11506A7C0}"/>
              </a:ext>
            </a:extLst>
          </p:cNvPr>
          <p:cNvCxnSpPr>
            <a:cxnSpLocks/>
          </p:cNvCxnSpPr>
          <p:nvPr/>
        </p:nvCxnSpPr>
        <p:spPr>
          <a:xfrm>
            <a:off x="9509072" y="4371975"/>
            <a:ext cx="787453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0" name="Picture 49" descr="A picture containing text, indoor, crossword puzzle&#10;&#10;Description generated with high confidence">
            <a:extLst>
              <a:ext uri="{FF2B5EF4-FFF2-40B4-BE49-F238E27FC236}">
                <a16:creationId xmlns:a16="http://schemas.microsoft.com/office/drawing/2014/main" id="{39470082-A72B-4DF4-AB18-995DB835ED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8711" y="2931394"/>
            <a:ext cx="1753113" cy="175311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62184" y="37854"/>
            <a:ext cx="542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  <a:latin typeface="Rockwell Nova Extra Bold" panose="02060903020205020403" pitchFamily="18" charset="0"/>
              </a:rPr>
              <a:t>Bitcoin wallet </a:t>
            </a:r>
            <a:r>
              <a:rPr lang="en-IE" sz="2800" dirty="0">
                <a:solidFill>
                  <a:srgbClr val="FFFF00"/>
                </a:solidFill>
                <a:latin typeface="Rockwell Nova Extra Bold" panose="02060903020205020403" pitchFamily="18" charset="0"/>
              </a:rPr>
              <a:t>powered by </a:t>
            </a:r>
          </a:p>
        </p:txBody>
      </p:sp>
      <p:pic>
        <p:nvPicPr>
          <p:cNvPr id="65" name="Picture 64" descr="A close up of a sign&#10;&#10;Description generated with high confidence">
            <a:extLst>
              <a:ext uri="{FF2B5EF4-FFF2-40B4-BE49-F238E27FC236}">
                <a16:creationId xmlns:a16="http://schemas.microsoft.com/office/drawing/2014/main" id="{E1375970-4F47-48E7-B18C-45037AE6D7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1180" y="903776"/>
            <a:ext cx="4257552" cy="15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DB3D55AB-AA1D-4067-ABC1-6239617B61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5227" y="1227339"/>
            <a:ext cx="8137864" cy="50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110</Words>
  <Application>Microsoft Office PowerPoint</Application>
  <PresentationFormat>Widescreen</PresentationFormat>
  <Paragraphs>11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Rockwell Nova Extra Bold</vt:lpstr>
      <vt:lpstr>Wingdings 3</vt:lpstr>
      <vt:lpstr>Ion Boardroom</vt:lpstr>
      <vt:lpstr>User friendly Bitcoin Wallet</vt:lpstr>
      <vt:lpstr>Project Objective: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friendly Bitcoin Wallet</dc:title>
  <dc:creator>CONOR TIGHE</dc:creator>
  <cp:lastModifiedBy>CONOR TIGHE</cp:lastModifiedBy>
  <cp:revision>14</cp:revision>
  <dcterms:created xsi:type="dcterms:W3CDTF">2017-10-24T17:44:59Z</dcterms:created>
  <dcterms:modified xsi:type="dcterms:W3CDTF">2017-11-02T18:01:32Z</dcterms:modified>
</cp:coreProperties>
</file>