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m63OQz3b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346882"/>
            <a:ext cx="8825658" cy="1430497"/>
          </a:xfrm>
        </p:spPr>
        <p:txBody>
          <a:bodyPr/>
          <a:lstStyle/>
          <a:p>
            <a:r>
              <a:rPr lang="en-IE" dirty="0"/>
              <a:t>User friendly Bitcoin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MEAN STACK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88" y="87077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87FC-5EB0-4014-93F5-D9460E0D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2FAB-F470-48EB-8B2B-0DED0244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29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89" y="1094670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2156570" y="2309553"/>
            <a:ext cx="568084" cy="52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28" y="5020437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206625" y="4208503"/>
            <a:ext cx="149581" cy="6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0" name="Picture 49" descr="A picture containing text, indoor, crossword puzzle&#10;&#10;Description generated with high confidence">
            <a:extLst>
              <a:ext uri="{FF2B5EF4-FFF2-40B4-BE49-F238E27FC236}">
                <a16:creationId xmlns:a16="http://schemas.microsoft.com/office/drawing/2014/main" id="{39470082-A72B-4DF4-AB18-995DB835ED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8711" y="2931394"/>
            <a:ext cx="1753113" cy="17531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62184" y="37854"/>
            <a:ext cx="542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Bitcoin wallet </a:t>
            </a:r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powered by </a:t>
            </a:r>
          </a:p>
        </p:txBody>
      </p:sp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E1375970-4F47-48E7-B18C-45037AE6D7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1180" y="903776"/>
            <a:ext cx="4257552" cy="15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B3D55AB-AA1D-4067-ABC1-6239617B6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5227" y="1227339"/>
            <a:ext cx="8137864" cy="5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110</Words>
  <Application>Microsoft Office PowerPoint</Application>
  <PresentationFormat>Widescreen</PresentationFormat>
  <Paragraphs>11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Rockwell Nova Extra Bold</vt:lpstr>
      <vt:lpstr>Wingdings 3</vt:lpstr>
      <vt:lpstr>Ion Boardroom</vt:lpstr>
      <vt:lpstr>User friendly Bitcoin Wallet</vt:lpstr>
      <vt:lpstr>Project Objective: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CONOR TIGHE</cp:lastModifiedBy>
  <cp:revision>13</cp:revision>
  <dcterms:created xsi:type="dcterms:W3CDTF">2017-10-24T17:44:59Z</dcterms:created>
  <dcterms:modified xsi:type="dcterms:W3CDTF">2017-10-24T19:49:55Z</dcterms:modified>
</cp:coreProperties>
</file>