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65B7-F26D-455C-A8A6-9EE85C550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263376"/>
            <a:ext cx="9448800" cy="1825096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Pocket Orchestra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932EA-7D6A-40E6-9457-049959BA1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745" y="3078020"/>
            <a:ext cx="9448800" cy="685800"/>
          </a:xfrm>
        </p:spPr>
        <p:txBody>
          <a:bodyPr/>
          <a:lstStyle/>
          <a:p>
            <a:pPr algn="r"/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Power By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Myo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ArmBand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7365EC-7897-45B4-AA96-CCD5DECC8B52}"/>
              </a:ext>
            </a:extLst>
          </p:cNvPr>
          <p:cNvSpPr txBox="1"/>
          <p:nvPr/>
        </p:nvSpPr>
        <p:spPr>
          <a:xfrm>
            <a:off x="3208712" y="1894044"/>
            <a:ext cx="577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 Project By Donal </a:t>
            </a:r>
            <a:r>
              <a:rPr lang="en-GB" dirty="0" err="1"/>
              <a:t>McGahon</a:t>
            </a:r>
            <a:r>
              <a:rPr lang="en-GB" dirty="0"/>
              <a:t> &amp; Stephen Murphy </a:t>
            </a:r>
          </a:p>
        </p:txBody>
      </p:sp>
    </p:spTree>
    <p:extLst>
      <p:ext uri="{BB962C8B-B14F-4D97-AF65-F5344CB8AC3E}">
        <p14:creationId xmlns:p14="http://schemas.microsoft.com/office/powerpoint/2010/main" val="395452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E078-ED0A-4505-9813-65713771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Pocket Orchestra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C44F9-A66D-49AE-8CCF-3863DD155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Pocket Orchestra is a gesture based </a:t>
            </a:r>
            <a:r>
              <a:rPr lang="en-GB" dirty="0" err="1"/>
              <a:t>c#</a:t>
            </a:r>
            <a:r>
              <a:rPr lang="en-GB" dirty="0"/>
              <a:t> application.</a:t>
            </a:r>
          </a:p>
          <a:p>
            <a:pPr algn="just"/>
            <a:r>
              <a:rPr lang="en-GB" dirty="0"/>
              <a:t>It utilizes the MYO Armband to play music using gestures.</a:t>
            </a:r>
          </a:p>
          <a:p>
            <a:pPr algn="just"/>
            <a:r>
              <a:rPr lang="en-GB" dirty="0"/>
              <a:t>It can record and play back Music.</a:t>
            </a:r>
          </a:p>
          <a:p>
            <a:pPr algn="just"/>
            <a:r>
              <a:rPr lang="en-GB" dirty="0"/>
              <a:t>It comes with 4 playable instruments each with 5 sounds.</a:t>
            </a:r>
          </a:p>
          <a:p>
            <a:pPr algn="just"/>
            <a:r>
              <a:rPr lang="en-GB" dirty="0"/>
              <a:t>Instruments included are: a Guitar, Piano, Trumpet and Drum set.</a:t>
            </a:r>
          </a:p>
          <a:p>
            <a:r>
              <a:rPr lang="en-GB" dirty="0"/>
              <a:t>UI is sleek and gives the user the feeling of playing on a stage.</a:t>
            </a:r>
          </a:p>
        </p:txBody>
      </p:sp>
    </p:spTree>
    <p:extLst>
      <p:ext uri="{BB962C8B-B14F-4D97-AF65-F5344CB8AC3E}">
        <p14:creationId xmlns:p14="http://schemas.microsoft.com/office/powerpoint/2010/main" val="101896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p3 logo">
            <a:extLst>
              <a:ext uri="{FF2B5EF4-FFF2-40B4-BE49-F238E27FC236}">
                <a16:creationId xmlns:a16="http://schemas.microsoft.com/office/drawing/2014/main" id="{4A961667-1EB7-4849-A730-11EA4F9C2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080" y="925484"/>
            <a:ext cx="780063" cy="100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280832-9DED-4930-822D-AB79C0282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22306">
            <a:off x="762722" y="4721628"/>
            <a:ext cx="2506256" cy="1506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B1881C-7AF3-48FD-85D7-DF31830263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1" t="15889" r="1320" b="16116"/>
          <a:stretch/>
        </p:blipFill>
        <p:spPr>
          <a:xfrm>
            <a:off x="3613265" y="1695796"/>
            <a:ext cx="2865120" cy="1989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53CB91-D0DA-475C-95B2-4EBBD3721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9491" y="1807433"/>
            <a:ext cx="1764156" cy="131872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9E3D7E-4C68-4E4F-BD5F-058747D8AC94}"/>
              </a:ext>
            </a:extLst>
          </p:cNvPr>
          <p:cNvCxnSpPr/>
          <p:nvPr/>
        </p:nvCxnSpPr>
        <p:spPr>
          <a:xfrm flipV="1">
            <a:off x="2732116" y="4039985"/>
            <a:ext cx="925484" cy="83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284B36-52D5-48F7-BCC0-DA1CADC32008}"/>
              </a:ext>
            </a:extLst>
          </p:cNvPr>
          <p:cNvCxnSpPr/>
          <p:nvPr/>
        </p:nvCxnSpPr>
        <p:spPr>
          <a:xfrm flipV="1">
            <a:off x="5436524" y="1091738"/>
            <a:ext cx="1740131" cy="23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1401315-BD6B-408C-938D-900DED2CD8D2}"/>
              </a:ext>
            </a:extLst>
          </p:cNvPr>
          <p:cNvCxnSpPr>
            <a:stCxn id="1026" idx="2"/>
            <a:endCxn id="7" idx="3"/>
          </p:cNvCxnSpPr>
          <p:nvPr/>
        </p:nvCxnSpPr>
        <p:spPr>
          <a:xfrm rot="5400000">
            <a:off x="6807981" y="1602422"/>
            <a:ext cx="758536" cy="14177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speaker logo">
            <a:extLst>
              <a:ext uri="{FF2B5EF4-FFF2-40B4-BE49-F238E27FC236}">
                <a16:creationId xmlns:a16="http://schemas.microsoft.com/office/drawing/2014/main" id="{27FF2EF9-5FB3-4C88-B3CD-F04018B22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4721">
            <a:off x="7392784" y="3908678"/>
            <a:ext cx="1557487" cy="123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7882311-6477-4215-9831-E1BFCE9BB00B}"/>
              </a:ext>
            </a:extLst>
          </p:cNvPr>
          <p:cNvCxnSpPr>
            <a:endCxn id="7" idx="3"/>
          </p:cNvCxnSpPr>
          <p:nvPr/>
        </p:nvCxnSpPr>
        <p:spPr>
          <a:xfrm rot="16200000" flipV="1">
            <a:off x="6280266" y="2888673"/>
            <a:ext cx="1271847" cy="8756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8132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52</TotalTime>
  <Words>87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Pocket Orchestra </vt:lpstr>
      <vt:lpstr>Introduction To Pocket Orchestra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 Orchestra </dc:title>
  <dc:creator>STEPHEN MURPHY - Student</dc:creator>
  <cp:lastModifiedBy>STEPHEN MURPHY - Student</cp:lastModifiedBy>
  <cp:revision>6</cp:revision>
  <dcterms:created xsi:type="dcterms:W3CDTF">2018-04-23T20:53:12Z</dcterms:created>
  <dcterms:modified xsi:type="dcterms:W3CDTF">2018-04-23T21:45:48Z</dcterms:modified>
</cp:coreProperties>
</file>