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8"/>
  </p:notesMasterIdLst>
  <p:sldIdLst>
    <p:sldId id="262" r:id="rId5"/>
    <p:sldId id="275" r:id="rId6"/>
    <p:sldId id="257" r:id="rId7"/>
    <p:sldId id="263" r:id="rId8"/>
    <p:sldId id="264" r:id="rId9"/>
    <p:sldId id="266" r:id="rId10"/>
    <p:sldId id="267" r:id="rId11"/>
    <p:sldId id="268" r:id="rId12"/>
    <p:sldId id="269" r:id="rId13"/>
    <p:sldId id="274"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5BBB5C-3B56-B0DC-48C5-2A788D772571}" v="175" dt="2021-12-07T19:11:54.863"/>
    <p1510:client id="{784B85A7-44A3-FBEF-A7B0-E60278621578}" v="188" dt="2021-12-07T19:12:11.006"/>
    <p1510:client id="{9AAEE215-5460-55B5-50A6-E96B57E9739B}" v="8" dt="2021-12-07T17:47:06.452"/>
    <p1510:client id="{AC166905-D17B-7D3C-43BF-3D6A4F4CF61B}" v="204" dt="2021-12-03T21:40:45.332"/>
    <p1510:client id="{BB9FA3CB-F42A-1FB9-AE84-6087C6AAD421}" v="339" dt="2021-12-10T14:49:12.9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6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ie Glenn" userId="S::aglenn@pih.org::9db43668-3725-42df-9255-137d9dc439e6" providerId="AD" clId="Web-{AC166905-D17B-7D3C-43BF-3D6A4F4CF61B}"/>
    <pc:docChg chg="addSld delSld modSld addMainMaster">
      <pc:chgData name="Annie Glenn" userId="S::aglenn@pih.org::9db43668-3725-42df-9255-137d9dc439e6" providerId="AD" clId="Web-{AC166905-D17B-7D3C-43BF-3D6A4F4CF61B}" dt="2021-12-03T21:40:45.332" v="190" actId="1076"/>
      <pc:docMkLst>
        <pc:docMk/>
      </pc:docMkLst>
      <pc:sldChg chg="del">
        <pc:chgData name="Annie Glenn" userId="S::aglenn@pih.org::9db43668-3725-42df-9255-137d9dc439e6" providerId="AD" clId="Web-{AC166905-D17B-7D3C-43BF-3D6A4F4CF61B}" dt="2021-12-03T21:13:46.582" v="1"/>
        <pc:sldMkLst>
          <pc:docMk/>
          <pc:sldMk cId="109857222" sldId="256"/>
        </pc:sldMkLst>
      </pc:sldChg>
      <pc:sldChg chg="addSp delSp modSp add delAnim">
        <pc:chgData name="Annie Glenn" userId="S::aglenn@pih.org::9db43668-3725-42df-9255-137d9dc439e6" providerId="AD" clId="Web-{AC166905-D17B-7D3C-43BF-3D6A4F4CF61B}" dt="2021-12-03T21:40:45.332" v="190" actId="1076"/>
        <pc:sldMkLst>
          <pc:docMk/>
          <pc:sldMk cId="2964702502" sldId="257"/>
        </pc:sldMkLst>
        <pc:spChg chg="del">
          <ac:chgData name="Annie Glenn" userId="S::aglenn@pih.org::9db43668-3725-42df-9255-137d9dc439e6" providerId="AD" clId="Web-{AC166905-D17B-7D3C-43BF-3D6A4F4CF61B}" dt="2021-12-03T21:40:36.645" v="189"/>
          <ac:spMkLst>
            <pc:docMk/>
            <pc:sldMk cId="2964702502" sldId="257"/>
            <ac:spMk id="2" creationId="{00000000-0000-0000-0000-000000000000}"/>
          </ac:spMkLst>
        </pc:spChg>
        <pc:spChg chg="mod">
          <ac:chgData name="Annie Glenn" userId="S::aglenn@pih.org::9db43668-3725-42df-9255-137d9dc439e6" providerId="AD" clId="Web-{AC166905-D17B-7D3C-43BF-3D6A4F4CF61B}" dt="2021-12-03T21:26:30.222" v="34" actId="20577"/>
          <ac:spMkLst>
            <pc:docMk/>
            <pc:sldMk cId="2964702502" sldId="257"/>
            <ac:spMk id="5" creationId="{497FB595-D935-A74C-AC28-918A4E16D444}"/>
          </ac:spMkLst>
        </pc:spChg>
        <pc:spChg chg="mod">
          <ac:chgData name="Annie Glenn" userId="S::aglenn@pih.org::9db43668-3725-42df-9255-137d9dc439e6" providerId="AD" clId="Web-{AC166905-D17B-7D3C-43BF-3D6A4F4CF61B}" dt="2021-12-03T21:39:54.784" v="178" actId="20577"/>
          <ac:spMkLst>
            <pc:docMk/>
            <pc:sldMk cId="2964702502" sldId="257"/>
            <ac:spMk id="7" creationId="{00000000-0000-0000-0000-000000000000}"/>
          </ac:spMkLst>
        </pc:spChg>
        <pc:spChg chg="mod">
          <ac:chgData name="Annie Glenn" userId="S::aglenn@pih.org::9db43668-3725-42df-9255-137d9dc439e6" providerId="AD" clId="Web-{AC166905-D17B-7D3C-43BF-3D6A4F4CF61B}" dt="2021-12-03T21:26:19.456" v="27" actId="20577"/>
          <ac:spMkLst>
            <pc:docMk/>
            <pc:sldMk cId="2964702502" sldId="257"/>
            <ac:spMk id="8" creationId="{162E751D-6796-1544-A7B7-75133FAB4512}"/>
          </ac:spMkLst>
        </pc:spChg>
        <pc:spChg chg="mod">
          <ac:chgData name="Annie Glenn" userId="S::aglenn@pih.org::9db43668-3725-42df-9255-137d9dc439e6" providerId="AD" clId="Web-{AC166905-D17B-7D3C-43BF-3D6A4F4CF61B}" dt="2021-12-03T21:40:45.332" v="190" actId="1076"/>
          <ac:spMkLst>
            <pc:docMk/>
            <pc:sldMk cId="2964702502" sldId="257"/>
            <ac:spMk id="9" creationId="{00000000-0000-0000-0000-000000000000}"/>
          </ac:spMkLst>
        </pc:spChg>
        <pc:spChg chg="mod">
          <ac:chgData name="Annie Glenn" userId="S::aglenn@pih.org::9db43668-3725-42df-9255-137d9dc439e6" providerId="AD" clId="Web-{AC166905-D17B-7D3C-43BF-3D6A4F4CF61B}" dt="2021-12-03T21:26:25.784" v="31" actId="20577"/>
          <ac:spMkLst>
            <pc:docMk/>
            <pc:sldMk cId="2964702502" sldId="257"/>
            <ac:spMk id="10" creationId="{C80E19CD-13D5-C64C-9929-DDB8C73BF9B0}"/>
          </ac:spMkLst>
        </pc:spChg>
        <pc:spChg chg="del mod">
          <ac:chgData name="Annie Glenn" userId="S::aglenn@pih.org::9db43668-3725-42df-9255-137d9dc439e6" providerId="AD" clId="Web-{AC166905-D17B-7D3C-43BF-3D6A4F4CF61B}" dt="2021-12-03T21:40:29.910" v="187"/>
          <ac:spMkLst>
            <pc:docMk/>
            <pc:sldMk cId="2964702502" sldId="257"/>
            <ac:spMk id="14" creationId="{00000000-0000-0000-0000-000000000000}"/>
          </ac:spMkLst>
        </pc:spChg>
        <pc:spChg chg="mod">
          <ac:chgData name="Annie Glenn" userId="S::aglenn@pih.org::9db43668-3725-42df-9255-137d9dc439e6" providerId="AD" clId="Web-{AC166905-D17B-7D3C-43BF-3D6A4F4CF61B}" dt="2021-12-03T21:38:59.846" v="167" actId="14100"/>
          <ac:spMkLst>
            <pc:docMk/>
            <pc:sldMk cId="2964702502" sldId="257"/>
            <ac:spMk id="15" creationId="{AEE3FE3D-CB78-1047-9CC6-E8A48F733C3F}"/>
          </ac:spMkLst>
        </pc:spChg>
        <pc:spChg chg="mod">
          <ac:chgData name="Annie Glenn" userId="S::aglenn@pih.org::9db43668-3725-42df-9255-137d9dc439e6" providerId="AD" clId="Web-{AC166905-D17B-7D3C-43BF-3D6A4F4CF61B}" dt="2021-12-03T21:27:08.254" v="44" actId="14100"/>
          <ac:spMkLst>
            <pc:docMk/>
            <pc:sldMk cId="2964702502" sldId="257"/>
            <ac:spMk id="16" creationId="{00000000-0000-0000-0000-000000000000}"/>
          </ac:spMkLst>
        </pc:spChg>
        <pc:spChg chg="mod">
          <ac:chgData name="Annie Glenn" userId="S::aglenn@pih.org::9db43668-3725-42df-9255-137d9dc439e6" providerId="AD" clId="Web-{AC166905-D17B-7D3C-43BF-3D6A4F4CF61B}" dt="2021-12-03T21:40:09.207" v="180" actId="14100"/>
          <ac:spMkLst>
            <pc:docMk/>
            <pc:sldMk cId="2964702502" sldId="257"/>
            <ac:spMk id="17" creationId="{3CAF736B-FD3D-8840-87CF-C3151DA89B75}"/>
          </ac:spMkLst>
        </pc:spChg>
        <pc:spChg chg="mod">
          <ac:chgData name="Annie Glenn" userId="S::aglenn@pih.org::9db43668-3725-42df-9255-137d9dc439e6" providerId="AD" clId="Web-{AC166905-D17B-7D3C-43BF-3D6A4F4CF61B}" dt="2021-12-03T21:39:38.097" v="172"/>
          <ac:spMkLst>
            <pc:docMk/>
            <pc:sldMk cId="2964702502" sldId="257"/>
            <ac:spMk id="18" creationId="{5303185E-1559-7646-9B64-230C01B7FAC6}"/>
          </ac:spMkLst>
        </pc:spChg>
        <pc:spChg chg="mod">
          <ac:chgData name="Annie Glenn" userId="S::aglenn@pih.org::9db43668-3725-42df-9255-137d9dc439e6" providerId="AD" clId="Web-{AC166905-D17B-7D3C-43BF-3D6A4F4CF61B}" dt="2021-12-03T21:39:42.628" v="174"/>
          <ac:spMkLst>
            <pc:docMk/>
            <pc:sldMk cId="2964702502" sldId="257"/>
            <ac:spMk id="19" creationId="{F97864AF-2613-3B42-817C-B1A44BD84111}"/>
          </ac:spMkLst>
        </pc:spChg>
        <pc:spChg chg="del mod">
          <ac:chgData name="Annie Glenn" userId="S::aglenn@pih.org::9db43668-3725-42df-9255-137d9dc439e6" providerId="AD" clId="Web-{AC166905-D17B-7D3C-43BF-3D6A4F4CF61B}" dt="2021-12-03T21:39:04.096" v="168"/>
          <ac:spMkLst>
            <pc:docMk/>
            <pc:sldMk cId="2964702502" sldId="257"/>
            <ac:spMk id="21" creationId="{2207030A-95F9-324A-95A5-8164D8035CB0}"/>
          </ac:spMkLst>
        </pc:spChg>
        <pc:spChg chg="mod">
          <ac:chgData name="Annie Glenn" userId="S::aglenn@pih.org::9db43668-3725-42df-9255-137d9dc439e6" providerId="AD" clId="Web-{AC166905-D17B-7D3C-43BF-3D6A4F4CF61B}" dt="2021-12-03T21:39:48.269" v="177"/>
          <ac:spMkLst>
            <pc:docMk/>
            <pc:sldMk cId="2964702502" sldId="257"/>
            <ac:spMk id="22" creationId="{8370BDC7-767F-3E45-A991-F17E9FE96802}"/>
          </ac:spMkLst>
        </pc:spChg>
        <pc:spChg chg="mod">
          <ac:chgData name="Annie Glenn" userId="S::aglenn@pih.org::9db43668-3725-42df-9255-137d9dc439e6" providerId="AD" clId="Web-{AC166905-D17B-7D3C-43BF-3D6A4F4CF61B}" dt="2021-12-03T21:39:44.253" v="175"/>
          <ac:spMkLst>
            <pc:docMk/>
            <pc:sldMk cId="2964702502" sldId="257"/>
            <ac:spMk id="25" creationId="{7EAEA055-3312-1A4A-B39E-D37E11942891}"/>
          </ac:spMkLst>
        </pc:spChg>
        <pc:spChg chg="add mod">
          <ac:chgData name="Annie Glenn" userId="S::aglenn@pih.org::9db43668-3725-42df-9255-137d9dc439e6" providerId="AD" clId="Web-{AC166905-D17B-7D3C-43BF-3D6A4F4CF61B}" dt="2021-12-03T21:40:11.535" v="181" actId="14100"/>
          <ac:spMkLst>
            <pc:docMk/>
            <pc:sldMk cId="2964702502" sldId="257"/>
            <ac:spMk id="26" creationId="{EADB8825-5A02-49D5-9475-E6690D8CE9B8}"/>
          </ac:spMkLst>
        </pc:spChg>
        <pc:spChg chg="add mod">
          <ac:chgData name="Annie Glenn" userId="S::aglenn@pih.org::9db43668-3725-42df-9255-137d9dc439e6" providerId="AD" clId="Web-{AC166905-D17B-7D3C-43BF-3D6A4F4CF61B}" dt="2021-12-03T21:38:42.174" v="161" actId="14100"/>
          <ac:spMkLst>
            <pc:docMk/>
            <pc:sldMk cId="2964702502" sldId="257"/>
            <ac:spMk id="28" creationId="{4B3A340E-25D3-41DF-A792-BF65642C1D7E}"/>
          </ac:spMkLst>
        </pc:spChg>
        <pc:spChg chg="add mod">
          <ac:chgData name="Annie Glenn" userId="S::aglenn@pih.org::9db43668-3725-42df-9255-137d9dc439e6" providerId="AD" clId="Web-{AC166905-D17B-7D3C-43BF-3D6A4F4CF61B}" dt="2021-12-03T21:40:15.566" v="182" actId="14100"/>
          <ac:spMkLst>
            <pc:docMk/>
            <pc:sldMk cId="2964702502" sldId="257"/>
            <ac:spMk id="30" creationId="{FE3B89B7-2D62-4A2C-83AC-D9BCB3BA94EF}"/>
          </ac:spMkLst>
        </pc:spChg>
        <pc:spChg chg="add del mod">
          <ac:chgData name="Annie Glenn" userId="S::aglenn@pih.org::9db43668-3725-42df-9255-137d9dc439e6" providerId="AD" clId="Web-{AC166905-D17B-7D3C-43BF-3D6A4F4CF61B}" dt="2021-12-03T21:29:52.835" v="99"/>
          <ac:spMkLst>
            <pc:docMk/>
            <pc:sldMk cId="2964702502" sldId="257"/>
            <ac:spMk id="31" creationId="{404D8A63-1958-432F-B986-85A78B126F9A}"/>
          </ac:spMkLst>
        </pc:spChg>
        <pc:spChg chg="del mod">
          <ac:chgData name="Annie Glenn" userId="S::aglenn@pih.org::9db43668-3725-42df-9255-137d9dc439e6" providerId="AD" clId="Web-{AC166905-D17B-7D3C-43BF-3D6A4F4CF61B}" dt="2021-12-03T21:40:35.738" v="188"/>
          <ac:spMkLst>
            <pc:docMk/>
            <pc:sldMk cId="2964702502" sldId="257"/>
            <ac:spMk id="32" creationId="{FAEAB19F-DE1E-0849-8819-7D897253CD63}"/>
          </ac:spMkLst>
        </pc:spChg>
        <pc:spChg chg="mod">
          <ac:chgData name="Annie Glenn" userId="S::aglenn@pih.org::9db43668-3725-42df-9255-137d9dc439e6" providerId="AD" clId="Web-{AC166905-D17B-7D3C-43BF-3D6A4F4CF61B}" dt="2021-12-03T21:26:35.894" v="38" actId="20577"/>
          <ac:spMkLst>
            <pc:docMk/>
            <pc:sldMk cId="2964702502" sldId="257"/>
            <ac:spMk id="33" creationId="{9B0366C8-06D8-554C-BB13-1FAA19655439}"/>
          </ac:spMkLst>
        </pc:spChg>
        <pc:spChg chg="add mod">
          <ac:chgData name="Annie Glenn" userId="S::aglenn@pih.org::9db43668-3725-42df-9255-137d9dc439e6" providerId="AD" clId="Web-{AC166905-D17B-7D3C-43BF-3D6A4F4CF61B}" dt="2021-12-03T21:38:09.079" v="151" actId="14100"/>
          <ac:spMkLst>
            <pc:docMk/>
            <pc:sldMk cId="2964702502" sldId="257"/>
            <ac:spMk id="34" creationId="{BD9AC86D-8194-4870-AA43-48D060ADE16D}"/>
          </ac:spMkLst>
        </pc:spChg>
        <pc:spChg chg="add mod">
          <ac:chgData name="Annie Glenn" userId="S::aglenn@pih.org::9db43668-3725-42df-9255-137d9dc439e6" providerId="AD" clId="Web-{AC166905-D17B-7D3C-43BF-3D6A4F4CF61B}" dt="2021-12-03T21:40:17.582" v="183" actId="14100"/>
          <ac:spMkLst>
            <pc:docMk/>
            <pc:sldMk cId="2964702502" sldId="257"/>
            <ac:spMk id="37" creationId="{7F590C34-76D3-45A9-806C-00A8111ECEBD}"/>
          </ac:spMkLst>
        </pc:spChg>
        <pc:spChg chg="add del">
          <ac:chgData name="Annie Glenn" userId="S::aglenn@pih.org::9db43668-3725-42df-9255-137d9dc439e6" providerId="AD" clId="Web-{AC166905-D17B-7D3C-43BF-3D6A4F4CF61B}" dt="2021-12-03T21:37:19.781" v="144"/>
          <ac:spMkLst>
            <pc:docMk/>
            <pc:sldMk cId="2964702502" sldId="257"/>
            <ac:spMk id="39" creationId="{E026189A-759D-43B8-A7A3-E6DB06863F4A}"/>
          </ac:spMkLst>
        </pc:spChg>
        <pc:spChg chg="add mod">
          <ac:chgData name="Annie Glenn" userId="S::aglenn@pih.org::9db43668-3725-42df-9255-137d9dc439e6" providerId="AD" clId="Web-{AC166905-D17B-7D3C-43BF-3D6A4F4CF61B}" dt="2021-12-03T21:40:19.472" v="184" actId="14100"/>
          <ac:spMkLst>
            <pc:docMk/>
            <pc:sldMk cId="2964702502" sldId="257"/>
            <ac:spMk id="40" creationId="{1452B028-9980-431B-95D5-1D36F53534CA}"/>
          </ac:spMkLst>
        </pc:spChg>
        <pc:spChg chg="add del mod">
          <ac:chgData name="Annie Glenn" userId="S::aglenn@pih.org::9db43668-3725-42df-9255-137d9dc439e6" providerId="AD" clId="Web-{AC166905-D17B-7D3C-43BF-3D6A4F4CF61B}" dt="2021-12-03T21:39:33.159" v="171"/>
          <ac:spMkLst>
            <pc:docMk/>
            <pc:sldMk cId="2964702502" sldId="257"/>
            <ac:spMk id="41" creationId="{A0C5A3AC-24A8-422A-BEDB-7DAACBCE49AC}"/>
          </ac:spMkLst>
        </pc:spChg>
        <pc:picChg chg="del">
          <ac:chgData name="Annie Glenn" userId="S::aglenn@pih.org::9db43668-3725-42df-9255-137d9dc439e6" providerId="AD" clId="Web-{AC166905-D17B-7D3C-43BF-3D6A4F4CF61B}" dt="2021-12-03T21:24:42.142" v="12"/>
          <ac:picMkLst>
            <pc:docMk/>
            <pc:sldMk cId="2964702502" sldId="257"/>
            <ac:picMk id="4" creationId="{00000000-0000-0000-0000-000000000000}"/>
          </ac:picMkLst>
        </pc:picChg>
        <pc:picChg chg="del">
          <ac:chgData name="Annie Glenn" userId="S::aglenn@pih.org::9db43668-3725-42df-9255-137d9dc439e6" providerId="AD" clId="Web-{AC166905-D17B-7D3C-43BF-3D6A4F4CF61B}" dt="2021-12-03T21:26:14.487" v="25"/>
          <ac:picMkLst>
            <pc:docMk/>
            <pc:sldMk cId="2964702502" sldId="257"/>
            <ac:picMk id="27" creationId="{15071DA1-E4CE-1A45-9049-869ADC8D8696}"/>
          </ac:picMkLst>
        </pc:picChg>
        <pc:picChg chg="del">
          <ac:chgData name="Annie Glenn" userId="S::aglenn@pih.org::9db43668-3725-42df-9255-137d9dc439e6" providerId="AD" clId="Web-{AC166905-D17B-7D3C-43BF-3D6A4F4CF61B}" dt="2021-12-03T21:26:26.487" v="32"/>
          <ac:picMkLst>
            <pc:docMk/>
            <pc:sldMk cId="2964702502" sldId="257"/>
            <ac:picMk id="29" creationId="{A5BF7DB7-6E00-7A45-BAF5-2582DA676D52}"/>
          </ac:picMkLst>
        </pc:picChg>
        <pc:picChg chg="del">
          <ac:chgData name="Annie Glenn" userId="S::aglenn@pih.org::9db43668-3725-42df-9255-137d9dc439e6" providerId="AD" clId="Web-{AC166905-D17B-7D3C-43BF-3D6A4F4CF61B}" dt="2021-12-03T21:26:22.128" v="28"/>
          <ac:picMkLst>
            <pc:docMk/>
            <pc:sldMk cId="2964702502" sldId="257"/>
            <ac:picMk id="35" creationId="{37A9780A-7FE3-584F-870C-AECFCB3B2084}"/>
          </ac:picMkLst>
        </pc:picChg>
        <pc:picChg chg="del">
          <ac:chgData name="Annie Glenn" userId="S::aglenn@pih.org::9db43668-3725-42df-9255-137d9dc439e6" providerId="AD" clId="Web-{AC166905-D17B-7D3C-43BF-3D6A4F4CF61B}" dt="2021-12-03T21:26:23.003" v="29"/>
          <ac:picMkLst>
            <pc:docMk/>
            <pc:sldMk cId="2964702502" sldId="257"/>
            <ac:picMk id="36" creationId="{01D6B267-FF1A-014C-AC8A-052DBBC01813}"/>
          </ac:picMkLst>
        </pc:picChg>
        <pc:picChg chg="mod">
          <ac:chgData name="Annie Glenn" userId="S::aglenn@pih.org::9db43668-3725-42df-9255-137d9dc439e6" providerId="AD" clId="Web-{AC166905-D17B-7D3C-43BF-3D6A4F4CF61B}" dt="2021-12-03T21:27:13.145" v="45" actId="1076"/>
          <ac:picMkLst>
            <pc:docMk/>
            <pc:sldMk cId="2964702502" sldId="257"/>
            <ac:picMk id="38" creationId="{A9458E00-0E58-E34D-87E9-21AADD3F5342}"/>
          </ac:picMkLst>
        </pc:picChg>
      </pc:sldChg>
      <pc:sldChg chg="add">
        <pc:chgData name="Annie Glenn" userId="S::aglenn@pih.org::9db43668-3725-42df-9255-137d9dc439e6" providerId="AD" clId="Web-{AC166905-D17B-7D3C-43BF-3D6A4F4CF61B}" dt="2021-12-03T21:24:24.407" v="2"/>
        <pc:sldMkLst>
          <pc:docMk/>
          <pc:sldMk cId="225389293" sldId="258"/>
        </pc:sldMkLst>
      </pc:sldChg>
      <pc:sldChg chg="add">
        <pc:chgData name="Annie Glenn" userId="S::aglenn@pih.org::9db43668-3725-42df-9255-137d9dc439e6" providerId="AD" clId="Web-{AC166905-D17B-7D3C-43BF-3D6A4F4CF61B}" dt="2021-12-03T21:24:25.876" v="3"/>
        <pc:sldMkLst>
          <pc:docMk/>
          <pc:sldMk cId="2459921060" sldId="259"/>
        </pc:sldMkLst>
      </pc:sldChg>
      <pc:sldChg chg="add">
        <pc:chgData name="Annie Glenn" userId="S::aglenn@pih.org::9db43668-3725-42df-9255-137d9dc439e6" providerId="AD" clId="Web-{AC166905-D17B-7D3C-43BF-3D6A4F4CF61B}" dt="2021-12-03T21:24:27.407" v="4"/>
        <pc:sldMkLst>
          <pc:docMk/>
          <pc:sldMk cId="3080189561" sldId="260"/>
        </pc:sldMkLst>
      </pc:sldChg>
      <pc:sldChg chg="add">
        <pc:chgData name="Annie Glenn" userId="S::aglenn@pih.org::9db43668-3725-42df-9255-137d9dc439e6" providerId="AD" clId="Web-{AC166905-D17B-7D3C-43BF-3D6A4F4CF61B}" dt="2021-12-03T21:24:29.016" v="5"/>
        <pc:sldMkLst>
          <pc:docMk/>
          <pc:sldMk cId="629302179" sldId="261"/>
        </pc:sldMkLst>
      </pc:sldChg>
      <pc:sldMasterChg chg="add addSldLayout">
        <pc:chgData name="Annie Glenn" userId="S::aglenn@pih.org::9db43668-3725-42df-9255-137d9dc439e6" providerId="AD" clId="Web-{AC166905-D17B-7D3C-43BF-3D6A4F4CF61B}" dt="2021-12-03T21:13:35.972" v="0"/>
        <pc:sldMasterMkLst>
          <pc:docMk/>
          <pc:sldMasterMk cId="3045667952" sldId="2147483684"/>
        </pc:sldMasterMkLst>
        <pc:sldLayoutChg chg="add">
          <pc:chgData name="Annie Glenn" userId="S::aglenn@pih.org::9db43668-3725-42df-9255-137d9dc439e6" providerId="AD" clId="Web-{AC166905-D17B-7D3C-43BF-3D6A4F4CF61B}" dt="2021-12-03T21:13:35.972" v="0"/>
          <pc:sldLayoutMkLst>
            <pc:docMk/>
            <pc:sldMasterMk cId="3045667952" sldId="2147483684"/>
            <pc:sldLayoutMk cId="2825549598" sldId="2147483685"/>
          </pc:sldLayoutMkLst>
        </pc:sldLayoutChg>
        <pc:sldLayoutChg chg="add">
          <pc:chgData name="Annie Glenn" userId="S::aglenn@pih.org::9db43668-3725-42df-9255-137d9dc439e6" providerId="AD" clId="Web-{AC166905-D17B-7D3C-43BF-3D6A4F4CF61B}" dt="2021-12-03T21:13:35.972" v="0"/>
          <pc:sldLayoutMkLst>
            <pc:docMk/>
            <pc:sldMasterMk cId="3045667952" sldId="2147483684"/>
            <pc:sldLayoutMk cId="2166094569" sldId="2147483686"/>
          </pc:sldLayoutMkLst>
        </pc:sldLayoutChg>
        <pc:sldLayoutChg chg="add">
          <pc:chgData name="Annie Glenn" userId="S::aglenn@pih.org::9db43668-3725-42df-9255-137d9dc439e6" providerId="AD" clId="Web-{AC166905-D17B-7D3C-43BF-3D6A4F4CF61B}" dt="2021-12-03T21:13:35.972" v="0"/>
          <pc:sldLayoutMkLst>
            <pc:docMk/>
            <pc:sldMasterMk cId="3045667952" sldId="2147483684"/>
            <pc:sldLayoutMk cId="4101230972" sldId="2147483687"/>
          </pc:sldLayoutMkLst>
        </pc:sldLayoutChg>
        <pc:sldLayoutChg chg="add">
          <pc:chgData name="Annie Glenn" userId="S::aglenn@pih.org::9db43668-3725-42df-9255-137d9dc439e6" providerId="AD" clId="Web-{AC166905-D17B-7D3C-43BF-3D6A4F4CF61B}" dt="2021-12-03T21:13:35.972" v="0"/>
          <pc:sldLayoutMkLst>
            <pc:docMk/>
            <pc:sldMasterMk cId="3045667952" sldId="2147483684"/>
            <pc:sldLayoutMk cId="3188162861" sldId="2147483688"/>
          </pc:sldLayoutMkLst>
        </pc:sldLayoutChg>
        <pc:sldLayoutChg chg="add">
          <pc:chgData name="Annie Glenn" userId="S::aglenn@pih.org::9db43668-3725-42df-9255-137d9dc439e6" providerId="AD" clId="Web-{AC166905-D17B-7D3C-43BF-3D6A4F4CF61B}" dt="2021-12-03T21:13:35.972" v="0"/>
          <pc:sldLayoutMkLst>
            <pc:docMk/>
            <pc:sldMasterMk cId="3045667952" sldId="2147483684"/>
            <pc:sldLayoutMk cId="190520749" sldId="2147483689"/>
          </pc:sldLayoutMkLst>
        </pc:sldLayoutChg>
        <pc:sldLayoutChg chg="add">
          <pc:chgData name="Annie Glenn" userId="S::aglenn@pih.org::9db43668-3725-42df-9255-137d9dc439e6" providerId="AD" clId="Web-{AC166905-D17B-7D3C-43BF-3D6A4F4CF61B}" dt="2021-12-03T21:13:35.972" v="0"/>
          <pc:sldLayoutMkLst>
            <pc:docMk/>
            <pc:sldMasterMk cId="3045667952" sldId="2147483684"/>
            <pc:sldLayoutMk cId="2154877015" sldId="2147483690"/>
          </pc:sldLayoutMkLst>
        </pc:sldLayoutChg>
        <pc:sldLayoutChg chg="add">
          <pc:chgData name="Annie Glenn" userId="S::aglenn@pih.org::9db43668-3725-42df-9255-137d9dc439e6" providerId="AD" clId="Web-{AC166905-D17B-7D3C-43BF-3D6A4F4CF61B}" dt="2021-12-03T21:13:35.972" v="0"/>
          <pc:sldLayoutMkLst>
            <pc:docMk/>
            <pc:sldMasterMk cId="3045667952" sldId="2147483684"/>
            <pc:sldLayoutMk cId="2634518710" sldId="2147483691"/>
          </pc:sldLayoutMkLst>
        </pc:sldLayoutChg>
        <pc:sldLayoutChg chg="add">
          <pc:chgData name="Annie Glenn" userId="S::aglenn@pih.org::9db43668-3725-42df-9255-137d9dc439e6" providerId="AD" clId="Web-{AC166905-D17B-7D3C-43BF-3D6A4F4CF61B}" dt="2021-12-03T21:13:35.972" v="0"/>
          <pc:sldLayoutMkLst>
            <pc:docMk/>
            <pc:sldMasterMk cId="3045667952" sldId="2147483684"/>
            <pc:sldLayoutMk cId="2556820090" sldId="2147483692"/>
          </pc:sldLayoutMkLst>
        </pc:sldLayoutChg>
        <pc:sldLayoutChg chg="add">
          <pc:chgData name="Annie Glenn" userId="S::aglenn@pih.org::9db43668-3725-42df-9255-137d9dc439e6" providerId="AD" clId="Web-{AC166905-D17B-7D3C-43BF-3D6A4F4CF61B}" dt="2021-12-03T21:13:35.972" v="0"/>
          <pc:sldLayoutMkLst>
            <pc:docMk/>
            <pc:sldMasterMk cId="3045667952" sldId="2147483684"/>
            <pc:sldLayoutMk cId="717608585" sldId="2147483693"/>
          </pc:sldLayoutMkLst>
        </pc:sldLayoutChg>
        <pc:sldLayoutChg chg="add">
          <pc:chgData name="Annie Glenn" userId="S::aglenn@pih.org::9db43668-3725-42df-9255-137d9dc439e6" providerId="AD" clId="Web-{AC166905-D17B-7D3C-43BF-3D6A4F4CF61B}" dt="2021-12-03T21:13:35.972" v="0"/>
          <pc:sldLayoutMkLst>
            <pc:docMk/>
            <pc:sldMasterMk cId="3045667952" sldId="2147483684"/>
            <pc:sldLayoutMk cId="1243552663" sldId="2147483694"/>
          </pc:sldLayoutMkLst>
        </pc:sldLayoutChg>
        <pc:sldLayoutChg chg="add">
          <pc:chgData name="Annie Glenn" userId="S::aglenn@pih.org::9db43668-3725-42df-9255-137d9dc439e6" providerId="AD" clId="Web-{AC166905-D17B-7D3C-43BF-3D6A4F4CF61B}" dt="2021-12-03T21:13:35.972" v="0"/>
          <pc:sldLayoutMkLst>
            <pc:docMk/>
            <pc:sldMasterMk cId="3045667952" sldId="2147483684"/>
            <pc:sldLayoutMk cId="130780326" sldId="2147483695"/>
          </pc:sldLayoutMkLst>
        </pc:sldLayoutChg>
      </pc:sldMasterChg>
    </pc:docChg>
  </pc:docChgLst>
  <pc:docChgLst>
    <pc:chgData name="Annie Glenn" userId="S::aglenn@pih.org::9db43668-3725-42df-9255-137d9dc439e6" providerId="AD" clId="Web-{9AAEE215-5460-55B5-50A6-E96B57E9739B}"/>
    <pc:docChg chg="modSld">
      <pc:chgData name="Annie Glenn" userId="S::aglenn@pih.org::9db43668-3725-42df-9255-137d9dc439e6" providerId="AD" clId="Web-{9AAEE215-5460-55B5-50A6-E96B57E9739B}" dt="2021-12-07T17:47:06.452" v="6" actId="20577"/>
      <pc:docMkLst>
        <pc:docMk/>
      </pc:docMkLst>
      <pc:sldChg chg="modSp modNotes">
        <pc:chgData name="Annie Glenn" userId="S::aglenn@pih.org::9db43668-3725-42df-9255-137d9dc439e6" providerId="AD" clId="Web-{9AAEE215-5460-55B5-50A6-E96B57E9739B}" dt="2021-12-07T17:47:06.452" v="6" actId="20577"/>
        <pc:sldMkLst>
          <pc:docMk/>
          <pc:sldMk cId="2964702502" sldId="257"/>
        </pc:sldMkLst>
        <pc:spChg chg="mod">
          <ac:chgData name="Annie Glenn" userId="S::aglenn@pih.org::9db43668-3725-42df-9255-137d9dc439e6" providerId="AD" clId="Web-{9AAEE215-5460-55B5-50A6-E96B57E9739B}" dt="2021-12-07T17:47:06.452" v="6" actId="20577"/>
          <ac:spMkLst>
            <pc:docMk/>
            <pc:sldMk cId="2964702502" sldId="257"/>
            <ac:spMk id="22" creationId="{8370BDC7-767F-3E45-A991-F17E9FE96802}"/>
          </ac:spMkLst>
        </pc:spChg>
        <pc:spChg chg="mod">
          <ac:chgData name="Annie Glenn" userId="S::aglenn@pih.org::9db43668-3725-42df-9255-137d9dc439e6" providerId="AD" clId="Web-{9AAEE215-5460-55B5-50A6-E96B57E9739B}" dt="2021-12-07T17:46:45.920" v="1" actId="14100"/>
          <ac:spMkLst>
            <pc:docMk/>
            <pc:sldMk cId="2964702502" sldId="257"/>
            <ac:spMk id="26" creationId="{EADB8825-5A02-49D5-9475-E6690D8CE9B8}"/>
          </ac:spMkLst>
        </pc:spChg>
        <pc:spChg chg="mod">
          <ac:chgData name="Annie Glenn" userId="S::aglenn@pih.org::9db43668-3725-42df-9255-137d9dc439e6" providerId="AD" clId="Web-{9AAEE215-5460-55B5-50A6-E96B57E9739B}" dt="2021-12-07T17:46:48.436" v="2" actId="14100"/>
          <ac:spMkLst>
            <pc:docMk/>
            <pc:sldMk cId="2964702502" sldId="257"/>
            <ac:spMk id="28" creationId="{4B3A340E-25D3-41DF-A792-BF65642C1D7E}"/>
          </ac:spMkLst>
        </pc:spChg>
        <pc:spChg chg="mod">
          <ac:chgData name="Annie Glenn" userId="S::aglenn@pih.org::9db43668-3725-42df-9255-137d9dc439e6" providerId="AD" clId="Web-{9AAEE215-5460-55B5-50A6-E96B57E9739B}" dt="2021-12-07T17:46:58.874" v="5" actId="20577"/>
          <ac:spMkLst>
            <pc:docMk/>
            <pc:sldMk cId="2964702502" sldId="257"/>
            <ac:spMk id="34" creationId="{BD9AC86D-8194-4870-AA43-48D060ADE16D}"/>
          </ac:spMkLst>
        </pc:spChg>
      </pc:sldChg>
    </pc:docChg>
  </pc:docChgLst>
  <pc:docChgLst>
    <pc:chgData name="Emily Gingras" userId="S::egingras@pih.org::b7edc429-c164-41bf-ba33-f8a2a621c470" providerId="AD" clId="Web-{784B85A7-44A3-FBEF-A7B0-E60278621578}"/>
    <pc:docChg chg="modSld">
      <pc:chgData name="Emily Gingras" userId="S::egingras@pih.org::b7edc429-c164-41bf-ba33-f8a2a621c470" providerId="AD" clId="Web-{784B85A7-44A3-FBEF-A7B0-E60278621578}" dt="2021-12-07T19:12:11.006" v="186" actId="20577"/>
      <pc:docMkLst>
        <pc:docMk/>
      </pc:docMkLst>
      <pc:sldChg chg="modSp">
        <pc:chgData name="Emily Gingras" userId="S::egingras@pih.org::b7edc429-c164-41bf-ba33-f8a2a621c470" providerId="AD" clId="Web-{784B85A7-44A3-FBEF-A7B0-E60278621578}" dt="2021-12-07T19:05:56.275" v="7" actId="20577"/>
        <pc:sldMkLst>
          <pc:docMk/>
          <pc:sldMk cId="2964702502" sldId="257"/>
        </pc:sldMkLst>
        <pc:spChg chg="mod">
          <ac:chgData name="Emily Gingras" userId="S::egingras@pih.org::b7edc429-c164-41bf-ba33-f8a2a621c470" providerId="AD" clId="Web-{784B85A7-44A3-FBEF-A7B0-E60278621578}" dt="2021-12-07T19:05:56.275" v="7" actId="20577"/>
          <ac:spMkLst>
            <pc:docMk/>
            <pc:sldMk cId="2964702502" sldId="257"/>
            <ac:spMk id="34" creationId="{BD9AC86D-8194-4870-AA43-48D060ADE16D}"/>
          </ac:spMkLst>
        </pc:spChg>
      </pc:sldChg>
      <pc:sldChg chg="modSp">
        <pc:chgData name="Emily Gingras" userId="S::egingras@pih.org::b7edc429-c164-41bf-ba33-f8a2a621c470" providerId="AD" clId="Web-{784B85A7-44A3-FBEF-A7B0-E60278621578}" dt="2021-12-07T19:12:11.006" v="186" actId="20577"/>
        <pc:sldMkLst>
          <pc:docMk/>
          <pc:sldMk cId="3176437498" sldId="262"/>
        </pc:sldMkLst>
        <pc:spChg chg="mod">
          <ac:chgData name="Emily Gingras" userId="S::egingras@pih.org::b7edc429-c164-41bf-ba33-f8a2a621c470" providerId="AD" clId="Web-{784B85A7-44A3-FBEF-A7B0-E60278621578}" dt="2021-12-07T19:12:11.006" v="186" actId="20577"/>
          <ac:spMkLst>
            <pc:docMk/>
            <pc:sldMk cId="3176437498" sldId="262"/>
            <ac:spMk id="3" creationId="{240DCC96-B8B2-4F24-92AA-F7EDAA5EE892}"/>
          </ac:spMkLst>
        </pc:spChg>
      </pc:sldChg>
    </pc:docChg>
  </pc:docChgLst>
  <pc:docChgLst>
    <pc:chgData name="Annie Glenn" userId="S::aglenn@pih.org::9db43668-3725-42df-9255-137d9dc439e6" providerId="AD" clId="Web-{6E5BBB5C-3B56-B0DC-48C5-2A788D772571}"/>
    <pc:docChg chg="addSld modSld sldOrd">
      <pc:chgData name="Annie Glenn" userId="S::aglenn@pih.org::9db43668-3725-42df-9255-137d9dc439e6" providerId="AD" clId="Web-{6E5BBB5C-3B56-B0DC-48C5-2A788D772571}" dt="2021-12-07T19:11:54.863" v="172" actId="14100"/>
      <pc:docMkLst>
        <pc:docMk/>
      </pc:docMkLst>
      <pc:sldChg chg="modSp">
        <pc:chgData name="Annie Glenn" userId="S::aglenn@pih.org::9db43668-3725-42df-9255-137d9dc439e6" providerId="AD" clId="Web-{6E5BBB5C-3B56-B0DC-48C5-2A788D772571}" dt="2021-12-07T19:11:54.863" v="172" actId="14100"/>
        <pc:sldMkLst>
          <pc:docMk/>
          <pc:sldMk cId="2964702502" sldId="257"/>
        </pc:sldMkLst>
        <pc:spChg chg="mod">
          <ac:chgData name="Annie Glenn" userId="S::aglenn@pih.org::9db43668-3725-42df-9255-137d9dc439e6" providerId="AD" clId="Web-{6E5BBB5C-3B56-B0DC-48C5-2A788D772571}" dt="2021-12-07T19:11:17.753" v="169" actId="20577"/>
          <ac:spMkLst>
            <pc:docMk/>
            <pc:sldMk cId="2964702502" sldId="257"/>
            <ac:spMk id="7" creationId="{00000000-0000-0000-0000-000000000000}"/>
          </ac:spMkLst>
        </pc:spChg>
        <pc:spChg chg="mod">
          <ac:chgData name="Annie Glenn" userId="S::aglenn@pih.org::9db43668-3725-42df-9255-137d9dc439e6" providerId="AD" clId="Web-{6E5BBB5C-3B56-B0DC-48C5-2A788D772571}" dt="2021-12-07T19:11:20.518" v="171" actId="20577"/>
          <ac:spMkLst>
            <pc:docMk/>
            <pc:sldMk cId="2964702502" sldId="257"/>
            <ac:spMk id="9" creationId="{00000000-0000-0000-0000-000000000000}"/>
          </ac:spMkLst>
        </pc:spChg>
        <pc:spChg chg="mod">
          <ac:chgData name="Annie Glenn" userId="S::aglenn@pih.org::9db43668-3725-42df-9255-137d9dc439e6" providerId="AD" clId="Web-{6E5BBB5C-3B56-B0DC-48C5-2A788D772571}" dt="2021-12-07T19:10:59.439" v="159" actId="20577"/>
          <ac:spMkLst>
            <pc:docMk/>
            <pc:sldMk cId="2964702502" sldId="257"/>
            <ac:spMk id="17" creationId="{3CAF736B-FD3D-8840-87CF-C3151DA89B75}"/>
          </ac:spMkLst>
        </pc:spChg>
        <pc:spChg chg="mod">
          <ac:chgData name="Annie Glenn" userId="S::aglenn@pih.org::9db43668-3725-42df-9255-137d9dc439e6" providerId="AD" clId="Web-{6E5BBB5C-3B56-B0DC-48C5-2A788D772571}" dt="2021-12-07T19:11:54.863" v="172" actId="14100"/>
          <ac:spMkLst>
            <pc:docMk/>
            <pc:sldMk cId="2964702502" sldId="257"/>
            <ac:spMk id="18" creationId="{5303185E-1559-7646-9B64-230C01B7FAC6}"/>
          </ac:spMkLst>
        </pc:spChg>
        <pc:spChg chg="mod">
          <ac:chgData name="Annie Glenn" userId="S::aglenn@pih.org::9db43668-3725-42df-9255-137d9dc439e6" providerId="AD" clId="Web-{6E5BBB5C-3B56-B0DC-48C5-2A788D772571}" dt="2021-12-07T19:11:02.690" v="161" actId="20577"/>
          <ac:spMkLst>
            <pc:docMk/>
            <pc:sldMk cId="2964702502" sldId="257"/>
            <ac:spMk id="19" creationId="{F97864AF-2613-3B42-817C-B1A44BD84111}"/>
          </ac:spMkLst>
        </pc:spChg>
        <pc:spChg chg="mod">
          <ac:chgData name="Annie Glenn" userId="S::aglenn@pih.org::9db43668-3725-42df-9255-137d9dc439e6" providerId="AD" clId="Web-{6E5BBB5C-3B56-B0DC-48C5-2A788D772571}" dt="2021-12-07T19:11:14.002" v="167" actId="20577"/>
          <ac:spMkLst>
            <pc:docMk/>
            <pc:sldMk cId="2964702502" sldId="257"/>
            <ac:spMk id="22" creationId="{8370BDC7-767F-3E45-A991-F17E9FE96802}"/>
          </ac:spMkLst>
        </pc:spChg>
        <pc:spChg chg="mod">
          <ac:chgData name="Annie Glenn" userId="S::aglenn@pih.org::9db43668-3725-42df-9255-137d9dc439e6" providerId="AD" clId="Web-{6E5BBB5C-3B56-B0DC-48C5-2A788D772571}" dt="2021-12-07T19:11:06.424" v="163" actId="20577"/>
          <ac:spMkLst>
            <pc:docMk/>
            <pc:sldMk cId="2964702502" sldId="257"/>
            <ac:spMk id="25" creationId="{7EAEA055-3312-1A4A-B39E-D37E11942891}"/>
          </ac:spMkLst>
        </pc:spChg>
        <pc:spChg chg="mod">
          <ac:chgData name="Annie Glenn" userId="S::aglenn@pih.org::9db43668-3725-42df-9255-137d9dc439e6" providerId="AD" clId="Web-{6E5BBB5C-3B56-B0DC-48C5-2A788D772571}" dt="2021-12-07T19:11:09.815" v="165" actId="20577"/>
          <ac:spMkLst>
            <pc:docMk/>
            <pc:sldMk cId="2964702502" sldId="257"/>
            <ac:spMk id="37" creationId="{7F590C34-76D3-45A9-806C-00A8111ECEBD}"/>
          </ac:spMkLst>
        </pc:spChg>
      </pc:sldChg>
      <pc:sldChg chg="modSp new ord">
        <pc:chgData name="Annie Glenn" userId="S::aglenn@pih.org::9db43668-3725-42df-9255-137d9dc439e6" providerId="AD" clId="Web-{6E5BBB5C-3B56-B0DC-48C5-2A788D772571}" dt="2021-12-07T19:10:11.032" v="155" actId="20577"/>
        <pc:sldMkLst>
          <pc:docMk/>
          <pc:sldMk cId="3176437498" sldId="262"/>
        </pc:sldMkLst>
        <pc:spChg chg="mod">
          <ac:chgData name="Annie Glenn" userId="S::aglenn@pih.org::9db43668-3725-42df-9255-137d9dc439e6" providerId="AD" clId="Web-{6E5BBB5C-3B56-B0DC-48C5-2A788D772571}" dt="2021-12-07T19:08:54.811" v="13" actId="20577"/>
          <ac:spMkLst>
            <pc:docMk/>
            <pc:sldMk cId="3176437498" sldId="262"/>
            <ac:spMk id="2" creationId="{550002F5-FD7B-4C96-97BE-BB3D0EA181F3}"/>
          </ac:spMkLst>
        </pc:spChg>
        <pc:spChg chg="mod">
          <ac:chgData name="Annie Glenn" userId="S::aglenn@pih.org::9db43668-3725-42df-9255-137d9dc439e6" providerId="AD" clId="Web-{6E5BBB5C-3B56-B0DC-48C5-2A788D772571}" dt="2021-12-07T19:10:11.032" v="155" actId="20577"/>
          <ac:spMkLst>
            <pc:docMk/>
            <pc:sldMk cId="3176437498" sldId="262"/>
            <ac:spMk id="3" creationId="{240DCC96-B8B2-4F24-92AA-F7EDAA5EE892}"/>
          </ac:spMkLst>
        </pc:spChg>
      </pc:sldChg>
    </pc:docChg>
  </pc:docChgLst>
  <pc:docChgLst>
    <pc:chgData name="Annie Glenn" userId="S::aglenn@pih.org::9db43668-3725-42df-9255-137d9dc439e6" providerId="AD" clId="Web-{BB9FA3CB-F42A-1FB9-AE84-6087C6AAD421}"/>
    <pc:docChg chg="addSld delSld modSld sldOrd">
      <pc:chgData name="Annie Glenn" userId="S::aglenn@pih.org::9db43668-3725-42df-9255-137d9dc439e6" providerId="AD" clId="Web-{BB9FA3CB-F42A-1FB9-AE84-6087C6AAD421}" dt="2021-12-10T14:49:12.953" v="326" actId="14100"/>
      <pc:docMkLst>
        <pc:docMk/>
      </pc:docMkLst>
      <pc:sldChg chg="del">
        <pc:chgData name="Annie Glenn" userId="S::aglenn@pih.org::9db43668-3725-42df-9255-137d9dc439e6" providerId="AD" clId="Web-{BB9FA3CB-F42A-1FB9-AE84-6087C6AAD421}" dt="2021-12-10T14:23:00.172" v="0"/>
        <pc:sldMkLst>
          <pc:docMk/>
          <pc:sldMk cId="225389293" sldId="258"/>
        </pc:sldMkLst>
      </pc:sldChg>
      <pc:sldChg chg="del">
        <pc:chgData name="Annie Glenn" userId="S::aglenn@pih.org::9db43668-3725-42df-9255-137d9dc439e6" providerId="AD" clId="Web-{BB9FA3CB-F42A-1FB9-AE84-6087C6AAD421}" dt="2021-12-10T14:23:03.501" v="1"/>
        <pc:sldMkLst>
          <pc:docMk/>
          <pc:sldMk cId="2459921060" sldId="259"/>
        </pc:sldMkLst>
      </pc:sldChg>
      <pc:sldChg chg="del">
        <pc:chgData name="Annie Glenn" userId="S::aglenn@pih.org::9db43668-3725-42df-9255-137d9dc439e6" providerId="AD" clId="Web-{BB9FA3CB-F42A-1FB9-AE84-6087C6AAD421}" dt="2021-12-10T14:23:05.548" v="2"/>
        <pc:sldMkLst>
          <pc:docMk/>
          <pc:sldMk cId="3080189561" sldId="260"/>
        </pc:sldMkLst>
      </pc:sldChg>
      <pc:sldChg chg="del">
        <pc:chgData name="Annie Glenn" userId="S::aglenn@pih.org::9db43668-3725-42df-9255-137d9dc439e6" providerId="AD" clId="Web-{BB9FA3CB-F42A-1FB9-AE84-6087C6AAD421}" dt="2021-12-10T14:23:07.766" v="3"/>
        <pc:sldMkLst>
          <pc:docMk/>
          <pc:sldMk cId="629302179" sldId="261"/>
        </pc:sldMkLst>
      </pc:sldChg>
      <pc:sldChg chg="modSp">
        <pc:chgData name="Annie Glenn" userId="S::aglenn@pih.org::9db43668-3725-42df-9255-137d9dc439e6" providerId="AD" clId="Web-{BB9FA3CB-F42A-1FB9-AE84-6087C6AAD421}" dt="2021-12-10T14:48:59.031" v="325" actId="20577"/>
        <pc:sldMkLst>
          <pc:docMk/>
          <pc:sldMk cId="3176437498" sldId="262"/>
        </pc:sldMkLst>
        <pc:spChg chg="mod">
          <ac:chgData name="Annie Glenn" userId="S::aglenn@pih.org::9db43668-3725-42df-9255-137d9dc439e6" providerId="AD" clId="Web-{BB9FA3CB-F42A-1FB9-AE84-6087C6AAD421}" dt="2021-12-10T14:37:35.346" v="101" actId="20577"/>
          <ac:spMkLst>
            <pc:docMk/>
            <pc:sldMk cId="3176437498" sldId="262"/>
            <ac:spMk id="2" creationId="{550002F5-FD7B-4C96-97BE-BB3D0EA181F3}"/>
          </ac:spMkLst>
        </pc:spChg>
        <pc:spChg chg="mod">
          <ac:chgData name="Annie Glenn" userId="S::aglenn@pih.org::9db43668-3725-42df-9255-137d9dc439e6" providerId="AD" clId="Web-{BB9FA3CB-F42A-1FB9-AE84-6087C6AAD421}" dt="2021-12-10T14:48:59.031" v="325" actId="20577"/>
          <ac:spMkLst>
            <pc:docMk/>
            <pc:sldMk cId="3176437498" sldId="262"/>
            <ac:spMk id="3" creationId="{240DCC96-B8B2-4F24-92AA-F7EDAA5EE892}"/>
          </ac:spMkLst>
        </pc:spChg>
      </pc:sldChg>
      <pc:sldChg chg="addSp delSp modSp add replId">
        <pc:chgData name="Annie Glenn" userId="S::aglenn@pih.org::9db43668-3725-42df-9255-137d9dc439e6" providerId="AD" clId="Web-{BB9FA3CB-F42A-1FB9-AE84-6087C6AAD421}" dt="2021-12-10T14:26:05.629" v="23"/>
        <pc:sldMkLst>
          <pc:docMk/>
          <pc:sldMk cId="1752194755" sldId="263"/>
        </pc:sldMkLst>
        <pc:picChg chg="add del mod">
          <ac:chgData name="Annie Glenn" userId="S::aglenn@pih.org::9db43668-3725-42df-9255-137d9dc439e6" providerId="AD" clId="Web-{BB9FA3CB-F42A-1FB9-AE84-6087C6AAD421}" dt="2021-12-10T14:26:05.629" v="23"/>
          <ac:picMkLst>
            <pc:docMk/>
            <pc:sldMk cId="1752194755" sldId="263"/>
            <ac:picMk id="2" creationId="{42C40AD1-C940-4CB4-8E44-F0323F034B08}"/>
          </ac:picMkLst>
        </pc:picChg>
        <pc:picChg chg="add mod">
          <ac:chgData name="Annie Glenn" userId="S::aglenn@pih.org::9db43668-3725-42df-9255-137d9dc439e6" providerId="AD" clId="Web-{BB9FA3CB-F42A-1FB9-AE84-6087C6AAD421}" dt="2021-12-10T14:26:03.942" v="22" actId="14100"/>
          <ac:picMkLst>
            <pc:docMk/>
            <pc:sldMk cId="1752194755" sldId="263"/>
            <ac:picMk id="4" creationId="{1C7BE753-4E6A-4F64-8F6B-836489F25746}"/>
          </ac:picMkLst>
        </pc:picChg>
        <pc:picChg chg="del">
          <ac:chgData name="Annie Glenn" userId="S::aglenn@pih.org::9db43668-3725-42df-9255-137d9dc439e6" providerId="AD" clId="Web-{BB9FA3CB-F42A-1FB9-AE84-6087C6AAD421}" dt="2021-12-10T14:25:28.378" v="14"/>
          <ac:picMkLst>
            <pc:docMk/>
            <pc:sldMk cId="1752194755" sldId="263"/>
            <ac:picMk id="38" creationId="{A9458E00-0E58-E34D-87E9-21AADD3F5342}"/>
          </ac:picMkLst>
        </pc:picChg>
      </pc:sldChg>
      <pc:sldChg chg="addSp delSp modSp add replId">
        <pc:chgData name="Annie Glenn" userId="S::aglenn@pih.org::9db43668-3725-42df-9255-137d9dc439e6" providerId="AD" clId="Web-{BB9FA3CB-F42A-1FB9-AE84-6087C6AAD421}" dt="2021-12-10T14:27:35.443" v="31" actId="1076"/>
        <pc:sldMkLst>
          <pc:docMk/>
          <pc:sldMk cId="1684334809" sldId="264"/>
        </pc:sldMkLst>
        <pc:spChg chg="mod">
          <ac:chgData name="Annie Glenn" userId="S::aglenn@pih.org::9db43668-3725-42df-9255-137d9dc439e6" providerId="AD" clId="Web-{BB9FA3CB-F42A-1FB9-AE84-6087C6AAD421}" dt="2021-12-10T14:27:16.849" v="24" actId="1076"/>
          <ac:spMkLst>
            <pc:docMk/>
            <pc:sldMk cId="1684334809" sldId="264"/>
            <ac:spMk id="28" creationId="{4B3A340E-25D3-41DF-A792-BF65642C1D7E}"/>
          </ac:spMkLst>
        </pc:spChg>
        <pc:picChg chg="add mod">
          <ac:chgData name="Annie Glenn" userId="S::aglenn@pih.org::9db43668-3725-42df-9255-137d9dc439e6" providerId="AD" clId="Web-{BB9FA3CB-F42A-1FB9-AE84-6087C6AAD421}" dt="2021-12-10T14:27:35.443" v="31" actId="1076"/>
          <ac:picMkLst>
            <pc:docMk/>
            <pc:sldMk cId="1684334809" sldId="264"/>
            <ac:picMk id="2" creationId="{74E02055-B565-43CC-B99E-8F75DD60067F}"/>
          </ac:picMkLst>
        </pc:picChg>
        <pc:picChg chg="del">
          <ac:chgData name="Annie Glenn" userId="S::aglenn@pih.org::9db43668-3725-42df-9255-137d9dc439e6" providerId="AD" clId="Web-{BB9FA3CB-F42A-1FB9-AE84-6087C6AAD421}" dt="2021-12-10T14:27:24.896" v="27"/>
          <ac:picMkLst>
            <pc:docMk/>
            <pc:sldMk cId="1684334809" sldId="264"/>
            <ac:picMk id="38" creationId="{A9458E00-0E58-E34D-87E9-21AADD3F5342}"/>
          </ac:picMkLst>
        </pc:picChg>
      </pc:sldChg>
      <pc:sldChg chg="modSp add replId">
        <pc:chgData name="Annie Glenn" userId="S::aglenn@pih.org::9db43668-3725-42df-9255-137d9dc439e6" providerId="AD" clId="Web-{BB9FA3CB-F42A-1FB9-AE84-6087C6AAD421}" dt="2021-12-10T14:28:43.289" v="38" actId="14100"/>
        <pc:sldMkLst>
          <pc:docMk/>
          <pc:sldMk cId="3115212882" sldId="265"/>
        </pc:sldMkLst>
        <pc:picChg chg="mod">
          <ac:chgData name="Annie Glenn" userId="S::aglenn@pih.org::9db43668-3725-42df-9255-137d9dc439e6" providerId="AD" clId="Web-{BB9FA3CB-F42A-1FB9-AE84-6087C6AAD421}" dt="2021-12-10T14:28:43.289" v="38" actId="14100"/>
          <ac:picMkLst>
            <pc:docMk/>
            <pc:sldMk cId="3115212882" sldId="265"/>
            <ac:picMk id="38" creationId="{A9458E00-0E58-E34D-87E9-21AADD3F5342}"/>
          </ac:picMkLst>
        </pc:picChg>
      </pc:sldChg>
      <pc:sldChg chg="addSp delSp modSp add replId">
        <pc:chgData name="Annie Glenn" userId="S::aglenn@pih.org::9db43668-3725-42df-9255-137d9dc439e6" providerId="AD" clId="Web-{BB9FA3CB-F42A-1FB9-AE84-6087C6AAD421}" dt="2021-12-10T14:28:36.179" v="37" actId="14100"/>
        <pc:sldMkLst>
          <pc:docMk/>
          <pc:sldMk cId="3645105789" sldId="266"/>
        </pc:sldMkLst>
        <pc:picChg chg="add mod">
          <ac:chgData name="Annie Glenn" userId="S::aglenn@pih.org::9db43668-3725-42df-9255-137d9dc439e6" providerId="AD" clId="Web-{BB9FA3CB-F42A-1FB9-AE84-6087C6AAD421}" dt="2021-12-10T14:28:36.179" v="37" actId="14100"/>
          <ac:picMkLst>
            <pc:docMk/>
            <pc:sldMk cId="3645105789" sldId="266"/>
            <ac:picMk id="2" creationId="{CD81DF3F-E330-4630-B7D3-6B783532E492}"/>
          </ac:picMkLst>
        </pc:picChg>
        <pc:picChg chg="del">
          <ac:chgData name="Annie Glenn" userId="S::aglenn@pih.org::9db43668-3725-42df-9255-137d9dc439e6" providerId="AD" clId="Web-{BB9FA3CB-F42A-1FB9-AE84-6087C6AAD421}" dt="2021-12-10T14:28:26.257" v="34"/>
          <ac:picMkLst>
            <pc:docMk/>
            <pc:sldMk cId="3645105789" sldId="266"/>
            <ac:picMk id="38" creationId="{A9458E00-0E58-E34D-87E9-21AADD3F5342}"/>
          </ac:picMkLst>
        </pc:picChg>
      </pc:sldChg>
      <pc:sldChg chg="addSp delSp modSp add replId">
        <pc:chgData name="Annie Glenn" userId="S::aglenn@pih.org::9db43668-3725-42df-9255-137d9dc439e6" providerId="AD" clId="Web-{BB9FA3CB-F42A-1FB9-AE84-6087C6AAD421}" dt="2021-12-10T14:31:51.058" v="59" actId="14100"/>
        <pc:sldMkLst>
          <pc:docMk/>
          <pc:sldMk cId="3471258473" sldId="267"/>
        </pc:sldMkLst>
        <pc:picChg chg="add mod">
          <ac:chgData name="Annie Glenn" userId="S::aglenn@pih.org::9db43668-3725-42df-9255-137d9dc439e6" providerId="AD" clId="Web-{BB9FA3CB-F42A-1FB9-AE84-6087C6AAD421}" dt="2021-12-10T14:31:51.058" v="59" actId="14100"/>
          <ac:picMkLst>
            <pc:docMk/>
            <pc:sldMk cId="3471258473" sldId="267"/>
            <ac:picMk id="2" creationId="{E7CFE484-D857-420B-A557-B258BEF0406A}"/>
          </ac:picMkLst>
        </pc:picChg>
        <pc:picChg chg="del">
          <ac:chgData name="Annie Glenn" userId="S::aglenn@pih.org::9db43668-3725-42df-9255-137d9dc439e6" providerId="AD" clId="Web-{BB9FA3CB-F42A-1FB9-AE84-6087C6AAD421}" dt="2021-12-10T14:29:51.212" v="41"/>
          <ac:picMkLst>
            <pc:docMk/>
            <pc:sldMk cId="3471258473" sldId="267"/>
            <ac:picMk id="38" creationId="{A9458E00-0E58-E34D-87E9-21AADD3F5342}"/>
          </ac:picMkLst>
        </pc:picChg>
      </pc:sldChg>
      <pc:sldChg chg="addSp delSp modSp add replId">
        <pc:chgData name="Annie Glenn" userId="S::aglenn@pih.org::9db43668-3725-42df-9255-137d9dc439e6" providerId="AD" clId="Web-{BB9FA3CB-F42A-1FB9-AE84-6087C6AAD421}" dt="2021-12-10T14:31:44.323" v="57" actId="14100"/>
        <pc:sldMkLst>
          <pc:docMk/>
          <pc:sldMk cId="2818906766" sldId="268"/>
        </pc:sldMkLst>
        <pc:picChg chg="add mod">
          <ac:chgData name="Annie Glenn" userId="S::aglenn@pih.org::9db43668-3725-42df-9255-137d9dc439e6" providerId="AD" clId="Web-{BB9FA3CB-F42A-1FB9-AE84-6087C6AAD421}" dt="2021-12-10T14:31:44.323" v="57" actId="14100"/>
          <ac:picMkLst>
            <pc:docMk/>
            <pc:sldMk cId="2818906766" sldId="268"/>
            <ac:picMk id="2" creationId="{E1602969-B94A-4B88-AFAF-DDB08C75EC4E}"/>
          </ac:picMkLst>
        </pc:picChg>
        <pc:picChg chg="del">
          <ac:chgData name="Annie Glenn" userId="S::aglenn@pih.org::9db43668-3725-42df-9255-137d9dc439e6" providerId="AD" clId="Web-{BB9FA3CB-F42A-1FB9-AE84-6087C6AAD421}" dt="2021-12-10T14:30:46.557" v="46"/>
          <ac:picMkLst>
            <pc:docMk/>
            <pc:sldMk cId="2818906766" sldId="268"/>
            <ac:picMk id="38" creationId="{A9458E00-0E58-E34D-87E9-21AADD3F5342}"/>
          </ac:picMkLst>
        </pc:picChg>
      </pc:sldChg>
      <pc:sldChg chg="addSp delSp modSp add replId">
        <pc:chgData name="Annie Glenn" userId="S::aglenn@pih.org::9db43668-3725-42df-9255-137d9dc439e6" providerId="AD" clId="Web-{BB9FA3CB-F42A-1FB9-AE84-6087C6AAD421}" dt="2021-12-10T14:32:04.636" v="60" actId="14100"/>
        <pc:sldMkLst>
          <pc:docMk/>
          <pc:sldMk cId="2910678451" sldId="269"/>
        </pc:sldMkLst>
        <pc:picChg chg="add mod">
          <ac:chgData name="Annie Glenn" userId="S::aglenn@pih.org::9db43668-3725-42df-9255-137d9dc439e6" providerId="AD" clId="Web-{BB9FA3CB-F42A-1FB9-AE84-6087C6AAD421}" dt="2021-12-10T14:32:04.636" v="60" actId="14100"/>
          <ac:picMkLst>
            <pc:docMk/>
            <pc:sldMk cId="2910678451" sldId="269"/>
            <ac:picMk id="2" creationId="{B67A11AE-A416-47B2-B96F-85FC6D3E312E}"/>
          </ac:picMkLst>
        </pc:picChg>
        <pc:picChg chg="del">
          <ac:chgData name="Annie Glenn" userId="S::aglenn@pih.org::9db43668-3725-42df-9255-137d9dc439e6" providerId="AD" clId="Web-{BB9FA3CB-F42A-1FB9-AE84-6087C6AAD421}" dt="2021-12-10T14:31:32.589" v="54"/>
          <ac:picMkLst>
            <pc:docMk/>
            <pc:sldMk cId="2910678451" sldId="269"/>
            <ac:picMk id="38" creationId="{A9458E00-0E58-E34D-87E9-21AADD3F5342}"/>
          </ac:picMkLst>
        </pc:picChg>
      </pc:sldChg>
      <pc:sldChg chg="addSp delSp modSp add replId">
        <pc:chgData name="Annie Glenn" userId="S::aglenn@pih.org::9db43668-3725-42df-9255-137d9dc439e6" providerId="AD" clId="Web-{BB9FA3CB-F42A-1FB9-AE84-6087C6AAD421}" dt="2021-12-10T14:33:12.669" v="69" actId="1076"/>
        <pc:sldMkLst>
          <pc:docMk/>
          <pc:sldMk cId="1809408100" sldId="270"/>
        </pc:sldMkLst>
        <pc:spChg chg="mod">
          <ac:chgData name="Annie Glenn" userId="S::aglenn@pih.org::9db43668-3725-42df-9255-137d9dc439e6" providerId="AD" clId="Web-{BB9FA3CB-F42A-1FB9-AE84-6087C6AAD421}" dt="2021-12-10T14:32:55.700" v="63" actId="1076"/>
          <ac:spMkLst>
            <pc:docMk/>
            <pc:sldMk cId="1809408100" sldId="270"/>
            <ac:spMk id="28" creationId="{4B3A340E-25D3-41DF-A792-BF65642C1D7E}"/>
          </ac:spMkLst>
        </pc:spChg>
        <pc:picChg chg="add mod">
          <ac:chgData name="Annie Glenn" userId="S::aglenn@pih.org::9db43668-3725-42df-9255-137d9dc439e6" providerId="AD" clId="Web-{BB9FA3CB-F42A-1FB9-AE84-6087C6AAD421}" dt="2021-12-10T14:33:12.669" v="69" actId="1076"/>
          <ac:picMkLst>
            <pc:docMk/>
            <pc:sldMk cId="1809408100" sldId="270"/>
            <ac:picMk id="2" creationId="{DAB74BF3-D77F-4612-8EC6-490BB6AA92DC}"/>
          </ac:picMkLst>
        </pc:picChg>
        <pc:picChg chg="del">
          <ac:chgData name="Annie Glenn" userId="S::aglenn@pih.org::9db43668-3725-42df-9255-137d9dc439e6" providerId="AD" clId="Web-{BB9FA3CB-F42A-1FB9-AE84-6087C6AAD421}" dt="2021-12-10T14:32:58.981" v="65"/>
          <ac:picMkLst>
            <pc:docMk/>
            <pc:sldMk cId="1809408100" sldId="270"/>
            <ac:picMk id="38" creationId="{A9458E00-0E58-E34D-87E9-21AADD3F5342}"/>
          </ac:picMkLst>
        </pc:picChg>
      </pc:sldChg>
      <pc:sldChg chg="addSp delSp modSp add replId">
        <pc:chgData name="Annie Glenn" userId="S::aglenn@pih.org::9db43668-3725-42df-9255-137d9dc439e6" providerId="AD" clId="Web-{BB9FA3CB-F42A-1FB9-AE84-6087C6AAD421}" dt="2021-12-10T14:34:07.201" v="76" actId="1076"/>
        <pc:sldMkLst>
          <pc:docMk/>
          <pc:sldMk cId="3550151576" sldId="271"/>
        </pc:sldMkLst>
        <pc:picChg chg="del">
          <ac:chgData name="Annie Glenn" userId="S::aglenn@pih.org::9db43668-3725-42df-9255-137d9dc439e6" providerId="AD" clId="Web-{BB9FA3CB-F42A-1FB9-AE84-6087C6AAD421}" dt="2021-12-10T14:33:58.388" v="73"/>
          <ac:picMkLst>
            <pc:docMk/>
            <pc:sldMk cId="3550151576" sldId="271"/>
            <ac:picMk id="2" creationId="{DAB74BF3-D77F-4612-8EC6-490BB6AA92DC}"/>
          </ac:picMkLst>
        </pc:picChg>
        <pc:picChg chg="add mod">
          <ac:chgData name="Annie Glenn" userId="S::aglenn@pih.org::9db43668-3725-42df-9255-137d9dc439e6" providerId="AD" clId="Web-{BB9FA3CB-F42A-1FB9-AE84-6087C6AAD421}" dt="2021-12-10T14:34:07.201" v="76" actId="1076"/>
          <ac:picMkLst>
            <pc:docMk/>
            <pc:sldMk cId="3550151576" sldId="271"/>
            <ac:picMk id="4" creationId="{8A978442-9A16-4174-9554-6B48714CD0A0}"/>
          </ac:picMkLst>
        </pc:picChg>
      </pc:sldChg>
      <pc:sldChg chg="addSp delSp modSp add replId">
        <pc:chgData name="Annie Glenn" userId="S::aglenn@pih.org::9db43668-3725-42df-9255-137d9dc439e6" providerId="AD" clId="Web-{BB9FA3CB-F42A-1FB9-AE84-6087C6AAD421}" dt="2021-12-10T14:35:11.843" v="82" actId="1076"/>
        <pc:sldMkLst>
          <pc:docMk/>
          <pc:sldMk cId="839673414" sldId="272"/>
        </pc:sldMkLst>
        <pc:picChg chg="add mod">
          <ac:chgData name="Annie Glenn" userId="S::aglenn@pih.org::9db43668-3725-42df-9255-137d9dc439e6" providerId="AD" clId="Web-{BB9FA3CB-F42A-1FB9-AE84-6087C6AAD421}" dt="2021-12-10T14:35:11.843" v="82" actId="1076"/>
          <ac:picMkLst>
            <pc:docMk/>
            <pc:sldMk cId="839673414" sldId="272"/>
            <ac:picMk id="2" creationId="{00C1F9FF-749E-4B5B-AD3B-010F9098B3AE}"/>
          </ac:picMkLst>
        </pc:picChg>
        <pc:picChg chg="del">
          <ac:chgData name="Annie Glenn" userId="S::aglenn@pih.org::9db43668-3725-42df-9255-137d9dc439e6" providerId="AD" clId="Web-{BB9FA3CB-F42A-1FB9-AE84-6087C6AAD421}" dt="2021-12-10T14:35:01.390" v="78"/>
          <ac:picMkLst>
            <pc:docMk/>
            <pc:sldMk cId="839673414" sldId="272"/>
            <ac:picMk id="4" creationId="{8A978442-9A16-4174-9554-6B48714CD0A0}"/>
          </ac:picMkLst>
        </pc:picChg>
      </pc:sldChg>
      <pc:sldChg chg="add replId">
        <pc:chgData name="Annie Glenn" userId="S::aglenn@pih.org::9db43668-3725-42df-9255-137d9dc439e6" providerId="AD" clId="Web-{BB9FA3CB-F42A-1FB9-AE84-6087C6AAD421}" dt="2021-12-10T14:35:16.859" v="83"/>
        <pc:sldMkLst>
          <pc:docMk/>
          <pc:sldMk cId="903538485" sldId="273"/>
        </pc:sldMkLst>
      </pc:sldChg>
      <pc:sldChg chg="addSp delSp modSp add replId">
        <pc:chgData name="Annie Glenn" userId="S::aglenn@pih.org::9db43668-3725-42df-9255-137d9dc439e6" providerId="AD" clId="Web-{BB9FA3CB-F42A-1FB9-AE84-6087C6AAD421}" dt="2021-12-10T14:36:26.954" v="89" actId="14100"/>
        <pc:sldMkLst>
          <pc:docMk/>
          <pc:sldMk cId="542269247" sldId="274"/>
        </pc:sldMkLst>
        <pc:picChg chg="del">
          <ac:chgData name="Annie Glenn" userId="S::aglenn@pih.org::9db43668-3725-42df-9255-137d9dc439e6" providerId="AD" clId="Web-{BB9FA3CB-F42A-1FB9-AE84-6087C6AAD421}" dt="2021-12-10T14:36:21.251" v="87"/>
          <ac:picMkLst>
            <pc:docMk/>
            <pc:sldMk cId="542269247" sldId="274"/>
            <ac:picMk id="2" creationId="{00C1F9FF-749E-4B5B-AD3B-010F9098B3AE}"/>
          </ac:picMkLst>
        </pc:picChg>
        <pc:picChg chg="add mod">
          <ac:chgData name="Annie Glenn" userId="S::aglenn@pih.org::9db43668-3725-42df-9255-137d9dc439e6" providerId="AD" clId="Web-{BB9FA3CB-F42A-1FB9-AE84-6087C6AAD421}" dt="2021-12-10T14:36:26.954" v="89" actId="14100"/>
          <ac:picMkLst>
            <pc:docMk/>
            <pc:sldMk cId="542269247" sldId="274"/>
            <ac:picMk id="4" creationId="{B1E7F56E-5084-4215-A477-6C3AD197E891}"/>
          </ac:picMkLst>
        </pc:picChg>
      </pc:sldChg>
      <pc:sldChg chg="addSp delSp modSp add ord replId">
        <pc:chgData name="Annie Glenn" userId="S::aglenn@pih.org::9db43668-3725-42df-9255-137d9dc439e6" providerId="AD" clId="Web-{BB9FA3CB-F42A-1FB9-AE84-6087C6AAD421}" dt="2021-12-10T14:49:12.953" v="326" actId="14100"/>
        <pc:sldMkLst>
          <pc:docMk/>
          <pc:sldMk cId="4159240633" sldId="275"/>
        </pc:sldMkLst>
        <pc:picChg chg="add mod">
          <ac:chgData name="Annie Glenn" userId="S::aglenn@pih.org::9db43668-3725-42df-9255-137d9dc439e6" providerId="AD" clId="Web-{BB9FA3CB-F42A-1FB9-AE84-6087C6AAD421}" dt="2021-12-10T14:49:12.953" v="326" actId="14100"/>
          <ac:picMkLst>
            <pc:docMk/>
            <pc:sldMk cId="4159240633" sldId="275"/>
            <ac:picMk id="2" creationId="{F3F3C5BC-CB0D-4E93-A3AD-9977D409D6EF}"/>
          </ac:picMkLst>
        </pc:picChg>
        <pc:picChg chg="del">
          <ac:chgData name="Annie Glenn" userId="S::aglenn@pih.org::9db43668-3725-42df-9255-137d9dc439e6" providerId="AD" clId="Web-{BB9FA3CB-F42A-1FB9-AE84-6087C6AAD421}" dt="2021-12-10T14:37:13.767" v="93"/>
          <ac:picMkLst>
            <pc:docMk/>
            <pc:sldMk cId="4159240633" sldId="275"/>
            <ac:picMk id="4" creationId="{B1E7F56E-5084-4215-A477-6C3AD197E89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9E801-822F-4D3F-A30B-176F0472F209}" type="datetimeFigureOut">
              <a:rPr lang="en-US"/>
              <a:t>12/15/2021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5852B3-9678-478F-AD75-F05DA9A31CD3}" type="slidenum">
              <a:rPr lang="en-US"/>
              <a:t>‹#›</a:t>
            </a:fld>
            <a:endParaRPr lang="en-US"/>
          </a:p>
        </p:txBody>
      </p:sp>
    </p:spTree>
    <p:extLst>
      <p:ext uri="{BB962C8B-B14F-4D97-AF65-F5344CB8AC3E}">
        <p14:creationId xmlns:p14="http://schemas.microsoft.com/office/powerpoint/2010/main" val="1273457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cs typeface="Calibri"/>
              </a:rPr>
              <a:t>PIH </a:t>
            </a:r>
            <a:endParaRPr lang="en-US" dirty="0">
              <a:cs typeface="Calibri"/>
            </a:endParaRPr>
          </a:p>
        </p:txBody>
      </p:sp>
      <p:sp>
        <p:nvSpPr>
          <p:cNvPr id="4" name="Slide Number Placeholder 3"/>
          <p:cNvSpPr>
            <a:spLocks noGrp="1"/>
          </p:cNvSpPr>
          <p:nvPr>
            <p:ph type="sldNum" sz="quarter" idx="5"/>
          </p:nvPr>
        </p:nvSpPr>
        <p:spPr/>
        <p:txBody>
          <a:bodyPr/>
          <a:lstStyle/>
          <a:p>
            <a:fld id="{255852B3-9678-478F-AD75-F05DA9A31CD3}" type="slidenum">
              <a:rPr lang="en-US"/>
              <a:t>2</a:t>
            </a:fld>
            <a:endParaRPr lang="en-US"/>
          </a:p>
        </p:txBody>
      </p:sp>
    </p:spTree>
    <p:extLst>
      <p:ext uri="{BB962C8B-B14F-4D97-AF65-F5344CB8AC3E}">
        <p14:creationId xmlns:p14="http://schemas.microsoft.com/office/powerpoint/2010/main" val="712278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cs typeface="Calibri"/>
              </a:rPr>
              <a:t>Kazakhstan</a:t>
            </a:r>
            <a:endParaRPr lang="en-US" dirty="0">
              <a:cs typeface="Calibri"/>
            </a:endParaRPr>
          </a:p>
        </p:txBody>
      </p:sp>
      <p:sp>
        <p:nvSpPr>
          <p:cNvPr id="4" name="Slide Number Placeholder 3"/>
          <p:cNvSpPr>
            <a:spLocks noGrp="1"/>
          </p:cNvSpPr>
          <p:nvPr>
            <p:ph type="sldNum" sz="quarter" idx="5"/>
          </p:nvPr>
        </p:nvSpPr>
        <p:spPr/>
        <p:txBody>
          <a:bodyPr/>
          <a:lstStyle/>
          <a:p>
            <a:fld id="{255852B3-9678-478F-AD75-F05DA9A31CD3}" type="slidenum">
              <a:rPr lang="en-US"/>
              <a:t>11</a:t>
            </a:fld>
            <a:endParaRPr lang="en-US"/>
          </a:p>
        </p:txBody>
      </p:sp>
    </p:spTree>
    <p:extLst>
      <p:ext uri="{BB962C8B-B14F-4D97-AF65-F5344CB8AC3E}">
        <p14:creationId xmlns:p14="http://schemas.microsoft.com/office/powerpoint/2010/main" val="3117665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cs typeface="Calibri"/>
              </a:rPr>
              <a:t>Russia</a:t>
            </a:r>
            <a:endParaRPr lang="en-US" dirty="0">
              <a:cs typeface="Calibri"/>
            </a:endParaRPr>
          </a:p>
        </p:txBody>
      </p:sp>
      <p:sp>
        <p:nvSpPr>
          <p:cNvPr id="4" name="Slide Number Placeholder 3"/>
          <p:cNvSpPr>
            <a:spLocks noGrp="1"/>
          </p:cNvSpPr>
          <p:nvPr>
            <p:ph type="sldNum" sz="quarter" idx="5"/>
          </p:nvPr>
        </p:nvSpPr>
        <p:spPr/>
        <p:txBody>
          <a:bodyPr/>
          <a:lstStyle/>
          <a:p>
            <a:fld id="{255852B3-9678-478F-AD75-F05DA9A31CD3}" type="slidenum">
              <a:rPr lang="en-US"/>
              <a:t>12</a:t>
            </a:fld>
            <a:endParaRPr lang="en-US"/>
          </a:p>
        </p:txBody>
      </p:sp>
    </p:spTree>
    <p:extLst>
      <p:ext uri="{BB962C8B-B14F-4D97-AF65-F5344CB8AC3E}">
        <p14:creationId xmlns:p14="http://schemas.microsoft.com/office/powerpoint/2010/main" val="1576385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cs typeface="Calibri"/>
              </a:rPr>
              <a:t>PIH - US</a:t>
            </a:r>
            <a:endParaRPr lang="en-US" dirty="0">
              <a:cs typeface="Calibri"/>
            </a:endParaRPr>
          </a:p>
        </p:txBody>
      </p:sp>
      <p:sp>
        <p:nvSpPr>
          <p:cNvPr id="4" name="Slide Number Placeholder 3"/>
          <p:cNvSpPr>
            <a:spLocks noGrp="1"/>
          </p:cNvSpPr>
          <p:nvPr>
            <p:ph type="sldNum" sz="quarter" idx="5"/>
          </p:nvPr>
        </p:nvSpPr>
        <p:spPr/>
        <p:txBody>
          <a:bodyPr/>
          <a:lstStyle/>
          <a:p>
            <a:fld id="{255852B3-9678-478F-AD75-F05DA9A31CD3}" type="slidenum">
              <a:rPr lang="en-US"/>
              <a:t>13</a:t>
            </a:fld>
            <a:endParaRPr lang="en-US"/>
          </a:p>
        </p:txBody>
      </p:sp>
    </p:spTree>
    <p:extLst>
      <p:ext uri="{BB962C8B-B14F-4D97-AF65-F5344CB8AC3E}">
        <p14:creationId xmlns:p14="http://schemas.microsoft.com/office/powerpoint/2010/main" val="3045861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cs typeface="Calibri"/>
              </a:rPr>
              <a:t>ZL - Haiti</a:t>
            </a:r>
            <a:endParaRPr lang="en-US" dirty="0">
              <a:cs typeface="Calibri"/>
            </a:endParaRPr>
          </a:p>
        </p:txBody>
      </p:sp>
      <p:sp>
        <p:nvSpPr>
          <p:cNvPr id="4" name="Slide Number Placeholder 3"/>
          <p:cNvSpPr>
            <a:spLocks noGrp="1"/>
          </p:cNvSpPr>
          <p:nvPr>
            <p:ph type="sldNum" sz="quarter" idx="5"/>
          </p:nvPr>
        </p:nvSpPr>
        <p:spPr/>
        <p:txBody>
          <a:bodyPr/>
          <a:lstStyle/>
          <a:p>
            <a:fld id="{255852B3-9678-478F-AD75-F05DA9A31CD3}" type="slidenum">
              <a:rPr lang="en-US"/>
              <a:t>3</a:t>
            </a:fld>
            <a:endParaRPr lang="en-US"/>
          </a:p>
        </p:txBody>
      </p:sp>
    </p:spTree>
    <p:extLst>
      <p:ext uri="{BB962C8B-B14F-4D97-AF65-F5344CB8AC3E}">
        <p14:creationId xmlns:p14="http://schemas.microsoft.com/office/powerpoint/2010/main" val="2015413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cs typeface="Calibri"/>
              </a:rPr>
              <a:t>Liberia</a:t>
            </a:r>
            <a:endParaRPr lang="en-US" dirty="0">
              <a:cs typeface="Calibri"/>
            </a:endParaRPr>
          </a:p>
        </p:txBody>
      </p:sp>
      <p:sp>
        <p:nvSpPr>
          <p:cNvPr id="4" name="Slide Number Placeholder 3"/>
          <p:cNvSpPr>
            <a:spLocks noGrp="1"/>
          </p:cNvSpPr>
          <p:nvPr>
            <p:ph type="sldNum" sz="quarter" idx="5"/>
          </p:nvPr>
        </p:nvSpPr>
        <p:spPr/>
        <p:txBody>
          <a:bodyPr/>
          <a:lstStyle/>
          <a:p>
            <a:fld id="{255852B3-9678-478F-AD75-F05DA9A31CD3}" type="slidenum">
              <a:rPr lang="en-US"/>
              <a:t>4</a:t>
            </a:fld>
            <a:endParaRPr lang="en-US"/>
          </a:p>
        </p:txBody>
      </p:sp>
    </p:spTree>
    <p:extLst>
      <p:ext uri="{BB962C8B-B14F-4D97-AF65-F5344CB8AC3E}">
        <p14:creationId xmlns:p14="http://schemas.microsoft.com/office/powerpoint/2010/main" val="371811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cs typeface="Calibri"/>
              </a:rPr>
              <a:t>SES - Peru</a:t>
            </a:r>
            <a:endParaRPr lang="en-US" dirty="0">
              <a:cs typeface="Calibri"/>
            </a:endParaRPr>
          </a:p>
        </p:txBody>
      </p:sp>
      <p:sp>
        <p:nvSpPr>
          <p:cNvPr id="4" name="Slide Number Placeholder 3"/>
          <p:cNvSpPr>
            <a:spLocks noGrp="1"/>
          </p:cNvSpPr>
          <p:nvPr>
            <p:ph type="sldNum" sz="quarter" idx="5"/>
          </p:nvPr>
        </p:nvSpPr>
        <p:spPr/>
        <p:txBody>
          <a:bodyPr/>
          <a:lstStyle/>
          <a:p>
            <a:fld id="{255852B3-9678-478F-AD75-F05DA9A31CD3}" type="slidenum">
              <a:rPr lang="en-US"/>
              <a:t>5</a:t>
            </a:fld>
            <a:endParaRPr lang="en-US"/>
          </a:p>
        </p:txBody>
      </p:sp>
    </p:spTree>
    <p:extLst>
      <p:ext uri="{BB962C8B-B14F-4D97-AF65-F5344CB8AC3E}">
        <p14:creationId xmlns:p14="http://schemas.microsoft.com/office/powerpoint/2010/main" val="2108898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cs typeface="Calibri"/>
              </a:rPr>
              <a:t>Sierra</a:t>
            </a:r>
            <a:r>
              <a:rPr lang="en-US" baseline="0" dirty="0" smtClean="0">
                <a:cs typeface="Calibri"/>
              </a:rPr>
              <a:t> Leone</a:t>
            </a:r>
            <a:endParaRPr lang="en-US" dirty="0">
              <a:cs typeface="Calibri"/>
            </a:endParaRPr>
          </a:p>
        </p:txBody>
      </p:sp>
      <p:sp>
        <p:nvSpPr>
          <p:cNvPr id="4" name="Slide Number Placeholder 3"/>
          <p:cNvSpPr>
            <a:spLocks noGrp="1"/>
          </p:cNvSpPr>
          <p:nvPr>
            <p:ph type="sldNum" sz="quarter" idx="5"/>
          </p:nvPr>
        </p:nvSpPr>
        <p:spPr/>
        <p:txBody>
          <a:bodyPr/>
          <a:lstStyle/>
          <a:p>
            <a:fld id="{255852B3-9678-478F-AD75-F05DA9A31CD3}" type="slidenum">
              <a:rPr lang="en-US"/>
              <a:t>6</a:t>
            </a:fld>
            <a:endParaRPr lang="en-US"/>
          </a:p>
        </p:txBody>
      </p:sp>
    </p:spTree>
    <p:extLst>
      <p:ext uri="{BB962C8B-B14F-4D97-AF65-F5344CB8AC3E}">
        <p14:creationId xmlns:p14="http://schemas.microsoft.com/office/powerpoint/2010/main" val="397755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cs typeface="Calibri"/>
              </a:rPr>
              <a:t>Lesotho</a:t>
            </a:r>
            <a:endParaRPr lang="en-US" dirty="0">
              <a:cs typeface="Calibri"/>
            </a:endParaRPr>
          </a:p>
        </p:txBody>
      </p:sp>
      <p:sp>
        <p:nvSpPr>
          <p:cNvPr id="4" name="Slide Number Placeholder 3"/>
          <p:cNvSpPr>
            <a:spLocks noGrp="1"/>
          </p:cNvSpPr>
          <p:nvPr>
            <p:ph type="sldNum" sz="quarter" idx="5"/>
          </p:nvPr>
        </p:nvSpPr>
        <p:spPr/>
        <p:txBody>
          <a:bodyPr/>
          <a:lstStyle/>
          <a:p>
            <a:fld id="{255852B3-9678-478F-AD75-F05DA9A31CD3}" type="slidenum">
              <a:rPr lang="en-US"/>
              <a:t>7</a:t>
            </a:fld>
            <a:endParaRPr lang="en-US"/>
          </a:p>
        </p:txBody>
      </p:sp>
    </p:spTree>
    <p:extLst>
      <p:ext uri="{BB962C8B-B14F-4D97-AF65-F5344CB8AC3E}">
        <p14:creationId xmlns:p14="http://schemas.microsoft.com/office/powerpoint/2010/main" val="3361085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cs typeface="Calibri"/>
              </a:rPr>
              <a:t>APZU - Malawi</a:t>
            </a:r>
            <a:endParaRPr lang="en-US" dirty="0">
              <a:cs typeface="Calibri"/>
            </a:endParaRPr>
          </a:p>
        </p:txBody>
      </p:sp>
      <p:sp>
        <p:nvSpPr>
          <p:cNvPr id="4" name="Slide Number Placeholder 3"/>
          <p:cNvSpPr>
            <a:spLocks noGrp="1"/>
          </p:cNvSpPr>
          <p:nvPr>
            <p:ph type="sldNum" sz="quarter" idx="5"/>
          </p:nvPr>
        </p:nvSpPr>
        <p:spPr/>
        <p:txBody>
          <a:bodyPr/>
          <a:lstStyle/>
          <a:p>
            <a:fld id="{255852B3-9678-478F-AD75-F05DA9A31CD3}" type="slidenum">
              <a:rPr lang="en-US"/>
              <a:t>8</a:t>
            </a:fld>
            <a:endParaRPr lang="en-US"/>
          </a:p>
        </p:txBody>
      </p:sp>
    </p:spTree>
    <p:extLst>
      <p:ext uri="{BB962C8B-B14F-4D97-AF65-F5344CB8AC3E}">
        <p14:creationId xmlns:p14="http://schemas.microsoft.com/office/powerpoint/2010/main" val="2738281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cs typeface="Calibri"/>
              </a:rPr>
              <a:t>CES - Mexico</a:t>
            </a:r>
            <a:endParaRPr lang="en-US" dirty="0">
              <a:cs typeface="Calibri"/>
            </a:endParaRPr>
          </a:p>
        </p:txBody>
      </p:sp>
      <p:sp>
        <p:nvSpPr>
          <p:cNvPr id="4" name="Slide Number Placeholder 3"/>
          <p:cNvSpPr>
            <a:spLocks noGrp="1"/>
          </p:cNvSpPr>
          <p:nvPr>
            <p:ph type="sldNum" sz="quarter" idx="5"/>
          </p:nvPr>
        </p:nvSpPr>
        <p:spPr/>
        <p:txBody>
          <a:bodyPr/>
          <a:lstStyle/>
          <a:p>
            <a:fld id="{255852B3-9678-478F-AD75-F05DA9A31CD3}" type="slidenum">
              <a:rPr lang="en-US"/>
              <a:t>9</a:t>
            </a:fld>
            <a:endParaRPr lang="en-US"/>
          </a:p>
        </p:txBody>
      </p:sp>
    </p:spTree>
    <p:extLst>
      <p:ext uri="{BB962C8B-B14F-4D97-AF65-F5344CB8AC3E}">
        <p14:creationId xmlns:p14="http://schemas.microsoft.com/office/powerpoint/2010/main" val="328223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cs typeface="Calibri"/>
              </a:rPr>
              <a:t>IMB</a:t>
            </a:r>
            <a:r>
              <a:rPr lang="en-US" baseline="0" dirty="0" smtClean="0">
                <a:cs typeface="Calibri"/>
              </a:rPr>
              <a:t> - Rwanda</a:t>
            </a:r>
            <a:endParaRPr lang="en-US" dirty="0">
              <a:cs typeface="Calibri"/>
            </a:endParaRPr>
          </a:p>
        </p:txBody>
      </p:sp>
      <p:sp>
        <p:nvSpPr>
          <p:cNvPr id="4" name="Slide Number Placeholder 3"/>
          <p:cNvSpPr>
            <a:spLocks noGrp="1"/>
          </p:cNvSpPr>
          <p:nvPr>
            <p:ph type="sldNum" sz="quarter" idx="5"/>
          </p:nvPr>
        </p:nvSpPr>
        <p:spPr/>
        <p:txBody>
          <a:bodyPr/>
          <a:lstStyle/>
          <a:p>
            <a:fld id="{255852B3-9678-478F-AD75-F05DA9A31CD3}" type="slidenum">
              <a:rPr lang="en-US"/>
              <a:t>10</a:t>
            </a:fld>
            <a:endParaRPr lang="en-US"/>
          </a:p>
        </p:txBody>
      </p:sp>
    </p:spTree>
    <p:extLst>
      <p:ext uri="{BB962C8B-B14F-4D97-AF65-F5344CB8AC3E}">
        <p14:creationId xmlns:p14="http://schemas.microsoft.com/office/powerpoint/2010/main" val="2198851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57" indent="0" algn="ctr">
              <a:buNone/>
              <a:defRPr sz="2000"/>
            </a:lvl2pPr>
            <a:lvl3pPr marL="914315" indent="0" algn="ctr">
              <a:buNone/>
              <a:defRPr sz="1800"/>
            </a:lvl3pPr>
            <a:lvl4pPr marL="1371472" indent="0" algn="ctr">
              <a:buNone/>
              <a:defRPr sz="1600"/>
            </a:lvl4pPr>
            <a:lvl5pPr marL="1828630" indent="0" algn="ctr">
              <a:buNone/>
              <a:defRPr sz="1600"/>
            </a:lvl5pPr>
            <a:lvl6pPr marL="2285787" indent="0" algn="ctr">
              <a:buNone/>
              <a:defRPr sz="1600"/>
            </a:lvl6pPr>
            <a:lvl7pPr marL="2742945" indent="0" algn="ctr">
              <a:buNone/>
              <a:defRPr sz="1600"/>
            </a:lvl7pPr>
            <a:lvl8pPr marL="3200102" indent="0" algn="ctr">
              <a:buNone/>
              <a:defRPr sz="1600"/>
            </a:lvl8pPr>
            <a:lvl9pPr marL="365725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5144DE8-AE3D-40A8-90B8-FB90AC599C3D}" type="datetimeFigureOut">
              <a:rPr lang="en-GB" smtClean="0"/>
              <a:t>15/12/2021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EC4D90-E909-4F87-A3D0-77D3250A7A1C}" type="slidenum">
              <a:rPr lang="en-GB" smtClean="0"/>
              <a:t>‹#›</a:t>
            </a:fld>
            <a:endParaRPr lang="en-GB"/>
          </a:p>
        </p:txBody>
      </p:sp>
    </p:spTree>
    <p:extLst>
      <p:ext uri="{BB962C8B-B14F-4D97-AF65-F5344CB8AC3E}">
        <p14:creationId xmlns:p14="http://schemas.microsoft.com/office/powerpoint/2010/main" val="2825549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144DE8-AE3D-40A8-90B8-FB90AC599C3D}" type="datetimeFigureOut">
              <a:rPr lang="en-GB" smtClean="0"/>
              <a:t>15/12/2021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EC4D90-E909-4F87-A3D0-77D3250A7A1C}" type="slidenum">
              <a:rPr lang="en-GB" smtClean="0"/>
              <a:t>‹#›</a:t>
            </a:fld>
            <a:endParaRPr lang="en-GB"/>
          </a:p>
        </p:txBody>
      </p:sp>
    </p:spTree>
    <p:extLst>
      <p:ext uri="{BB962C8B-B14F-4D97-AF65-F5344CB8AC3E}">
        <p14:creationId xmlns:p14="http://schemas.microsoft.com/office/powerpoint/2010/main" val="1243552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144DE8-AE3D-40A8-90B8-FB90AC599C3D}" type="datetimeFigureOut">
              <a:rPr lang="en-GB" smtClean="0"/>
              <a:t>15/12/2021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EC4D90-E909-4F87-A3D0-77D3250A7A1C}" type="slidenum">
              <a:rPr lang="en-GB" smtClean="0"/>
              <a:t>‹#›</a:t>
            </a:fld>
            <a:endParaRPr lang="en-GB"/>
          </a:p>
        </p:txBody>
      </p:sp>
    </p:spTree>
    <p:extLst>
      <p:ext uri="{BB962C8B-B14F-4D97-AF65-F5344CB8AC3E}">
        <p14:creationId xmlns:p14="http://schemas.microsoft.com/office/powerpoint/2010/main" val="130780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144DE8-AE3D-40A8-90B8-FB90AC599C3D}" type="datetimeFigureOut">
              <a:rPr lang="en-GB" smtClean="0"/>
              <a:t>15/12/2021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EC4D90-E909-4F87-A3D0-77D3250A7A1C}" type="slidenum">
              <a:rPr lang="en-GB" smtClean="0"/>
              <a:t>‹#›</a:t>
            </a:fld>
            <a:endParaRPr lang="en-GB"/>
          </a:p>
        </p:txBody>
      </p:sp>
    </p:spTree>
    <p:extLst>
      <p:ext uri="{BB962C8B-B14F-4D97-AF65-F5344CB8AC3E}">
        <p14:creationId xmlns:p14="http://schemas.microsoft.com/office/powerpoint/2010/main" val="2166094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157" indent="0">
              <a:buNone/>
              <a:defRPr sz="2000">
                <a:solidFill>
                  <a:schemeClr val="tx1">
                    <a:tint val="75000"/>
                  </a:schemeClr>
                </a:solidFill>
              </a:defRPr>
            </a:lvl2pPr>
            <a:lvl3pPr marL="914315" indent="0">
              <a:buNone/>
              <a:defRPr sz="1800">
                <a:solidFill>
                  <a:schemeClr val="tx1">
                    <a:tint val="75000"/>
                  </a:schemeClr>
                </a:solidFill>
              </a:defRPr>
            </a:lvl3pPr>
            <a:lvl4pPr marL="1371472" indent="0">
              <a:buNone/>
              <a:defRPr sz="1600">
                <a:solidFill>
                  <a:schemeClr val="tx1">
                    <a:tint val="75000"/>
                  </a:schemeClr>
                </a:solidFill>
              </a:defRPr>
            </a:lvl4pPr>
            <a:lvl5pPr marL="1828630" indent="0">
              <a:buNone/>
              <a:defRPr sz="1600">
                <a:solidFill>
                  <a:schemeClr val="tx1">
                    <a:tint val="75000"/>
                  </a:schemeClr>
                </a:solidFill>
              </a:defRPr>
            </a:lvl5pPr>
            <a:lvl6pPr marL="2285787" indent="0">
              <a:buNone/>
              <a:defRPr sz="1600">
                <a:solidFill>
                  <a:schemeClr val="tx1">
                    <a:tint val="75000"/>
                  </a:schemeClr>
                </a:solidFill>
              </a:defRPr>
            </a:lvl6pPr>
            <a:lvl7pPr marL="2742945" indent="0">
              <a:buNone/>
              <a:defRPr sz="1600">
                <a:solidFill>
                  <a:schemeClr val="tx1">
                    <a:tint val="75000"/>
                  </a:schemeClr>
                </a:solidFill>
              </a:defRPr>
            </a:lvl7pPr>
            <a:lvl8pPr marL="3200102" indent="0">
              <a:buNone/>
              <a:defRPr sz="1600">
                <a:solidFill>
                  <a:schemeClr val="tx1">
                    <a:tint val="75000"/>
                  </a:schemeClr>
                </a:solidFill>
              </a:defRPr>
            </a:lvl8pPr>
            <a:lvl9pPr marL="365725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144DE8-AE3D-40A8-90B8-FB90AC599C3D}" type="datetimeFigureOut">
              <a:rPr lang="en-GB" smtClean="0"/>
              <a:t>15/12/2021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EC4D90-E909-4F87-A3D0-77D3250A7A1C}" type="slidenum">
              <a:rPr lang="en-GB" smtClean="0"/>
              <a:t>‹#›</a:t>
            </a:fld>
            <a:endParaRPr lang="en-GB"/>
          </a:p>
        </p:txBody>
      </p:sp>
    </p:spTree>
    <p:extLst>
      <p:ext uri="{BB962C8B-B14F-4D97-AF65-F5344CB8AC3E}">
        <p14:creationId xmlns:p14="http://schemas.microsoft.com/office/powerpoint/2010/main" val="4101230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144DE8-AE3D-40A8-90B8-FB90AC599C3D}" type="datetimeFigureOut">
              <a:rPr lang="en-GB" smtClean="0"/>
              <a:t>15/12/2021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EC4D90-E909-4F87-A3D0-77D3250A7A1C}" type="slidenum">
              <a:rPr lang="en-GB" smtClean="0"/>
              <a:t>‹#›</a:t>
            </a:fld>
            <a:endParaRPr lang="en-GB"/>
          </a:p>
        </p:txBody>
      </p:sp>
    </p:spTree>
    <p:extLst>
      <p:ext uri="{BB962C8B-B14F-4D97-AF65-F5344CB8AC3E}">
        <p14:creationId xmlns:p14="http://schemas.microsoft.com/office/powerpoint/2010/main" val="3188162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57" indent="0">
              <a:buNone/>
              <a:defRPr sz="2000" b="1"/>
            </a:lvl2pPr>
            <a:lvl3pPr marL="914315" indent="0">
              <a:buNone/>
              <a:defRPr sz="1800" b="1"/>
            </a:lvl3pPr>
            <a:lvl4pPr marL="1371472" indent="0">
              <a:buNone/>
              <a:defRPr sz="1600" b="1"/>
            </a:lvl4pPr>
            <a:lvl5pPr marL="1828630" indent="0">
              <a:buNone/>
              <a:defRPr sz="1600" b="1"/>
            </a:lvl5pPr>
            <a:lvl6pPr marL="2285787" indent="0">
              <a:buNone/>
              <a:defRPr sz="1600" b="1"/>
            </a:lvl6pPr>
            <a:lvl7pPr marL="2742945" indent="0">
              <a:buNone/>
              <a:defRPr sz="1600" b="1"/>
            </a:lvl7pPr>
            <a:lvl8pPr marL="3200102" indent="0">
              <a:buNone/>
              <a:defRPr sz="1600" b="1"/>
            </a:lvl8pPr>
            <a:lvl9pPr marL="365725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57" indent="0">
              <a:buNone/>
              <a:defRPr sz="2000" b="1"/>
            </a:lvl2pPr>
            <a:lvl3pPr marL="914315" indent="0">
              <a:buNone/>
              <a:defRPr sz="1800" b="1"/>
            </a:lvl3pPr>
            <a:lvl4pPr marL="1371472" indent="0">
              <a:buNone/>
              <a:defRPr sz="1600" b="1"/>
            </a:lvl4pPr>
            <a:lvl5pPr marL="1828630" indent="0">
              <a:buNone/>
              <a:defRPr sz="1600" b="1"/>
            </a:lvl5pPr>
            <a:lvl6pPr marL="2285787" indent="0">
              <a:buNone/>
              <a:defRPr sz="1600" b="1"/>
            </a:lvl6pPr>
            <a:lvl7pPr marL="2742945" indent="0">
              <a:buNone/>
              <a:defRPr sz="1600" b="1"/>
            </a:lvl7pPr>
            <a:lvl8pPr marL="3200102" indent="0">
              <a:buNone/>
              <a:defRPr sz="1600" b="1"/>
            </a:lvl8pPr>
            <a:lvl9pPr marL="365725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144DE8-AE3D-40A8-90B8-FB90AC599C3D}" type="datetimeFigureOut">
              <a:rPr lang="en-GB" smtClean="0"/>
              <a:t>15/12/2021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6EC4D90-E909-4F87-A3D0-77D3250A7A1C}" type="slidenum">
              <a:rPr lang="en-GB" smtClean="0"/>
              <a:t>‹#›</a:t>
            </a:fld>
            <a:endParaRPr lang="en-GB"/>
          </a:p>
        </p:txBody>
      </p:sp>
    </p:spTree>
    <p:extLst>
      <p:ext uri="{BB962C8B-B14F-4D97-AF65-F5344CB8AC3E}">
        <p14:creationId xmlns:p14="http://schemas.microsoft.com/office/powerpoint/2010/main" val="190520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144DE8-AE3D-40A8-90B8-FB90AC599C3D}" type="datetimeFigureOut">
              <a:rPr lang="en-GB" smtClean="0"/>
              <a:t>15/12/2021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6EC4D90-E909-4F87-A3D0-77D3250A7A1C}" type="slidenum">
              <a:rPr lang="en-GB" smtClean="0"/>
              <a:t>‹#›</a:t>
            </a:fld>
            <a:endParaRPr lang="en-GB"/>
          </a:p>
        </p:txBody>
      </p:sp>
    </p:spTree>
    <p:extLst>
      <p:ext uri="{BB962C8B-B14F-4D97-AF65-F5344CB8AC3E}">
        <p14:creationId xmlns:p14="http://schemas.microsoft.com/office/powerpoint/2010/main" val="2154877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144DE8-AE3D-40A8-90B8-FB90AC599C3D}" type="datetimeFigureOut">
              <a:rPr lang="en-GB" smtClean="0"/>
              <a:t>15/12/2021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6EC4D90-E909-4F87-A3D0-77D3250A7A1C}" type="slidenum">
              <a:rPr lang="en-GB" smtClean="0"/>
              <a:t>‹#›</a:t>
            </a:fld>
            <a:endParaRPr lang="en-GB"/>
          </a:p>
        </p:txBody>
      </p:sp>
    </p:spTree>
    <p:extLst>
      <p:ext uri="{BB962C8B-B14F-4D97-AF65-F5344CB8AC3E}">
        <p14:creationId xmlns:p14="http://schemas.microsoft.com/office/powerpoint/2010/main" val="2634518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57" indent="0">
              <a:buNone/>
              <a:defRPr sz="1400"/>
            </a:lvl2pPr>
            <a:lvl3pPr marL="914315" indent="0">
              <a:buNone/>
              <a:defRPr sz="1200"/>
            </a:lvl3pPr>
            <a:lvl4pPr marL="1371472" indent="0">
              <a:buNone/>
              <a:defRPr sz="1000"/>
            </a:lvl4pPr>
            <a:lvl5pPr marL="1828630" indent="0">
              <a:buNone/>
              <a:defRPr sz="1000"/>
            </a:lvl5pPr>
            <a:lvl6pPr marL="2285787" indent="0">
              <a:buNone/>
              <a:defRPr sz="1000"/>
            </a:lvl6pPr>
            <a:lvl7pPr marL="2742945" indent="0">
              <a:buNone/>
              <a:defRPr sz="1000"/>
            </a:lvl7pPr>
            <a:lvl8pPr marL="3200102" indent="0">
              <a:buNone/>
              <a:defRPr sz="1000"/>
            </a:lvl8pPr>
            <a:lvl9pPr marL="365725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144DE8-AE3D-40A8-90B8-FB90AC599C3D}" type="datetimeFigureOut">
              <a:rPr lang="en-GB" smtClean="0"/>
              <a:t>15/12/2021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EC4D90-E909-4F87-A3D0-77D3250A7A1C}" type="slidenum">
              <a:rPr lang="en-GB" smtClean="0"/>
              <a:t>‹#›</a:t>
            </a:fld>
            <a:endParaRPr lang="en-GB"/>
          </a:p>
        </p:txBody>
      </p:sp>
    </p:spTree>
    <p:extLst>
      <p:ext uri="{BB962C8B-B14F-4D97-AF65-F5344CB8AC3E}">
        <p14:creationId xmlns:p14="http://schemas.microsoft.com/office/powerpoint/2010/main" val="2556820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57" indent="0">
              <a:buNone/>
              <a:defRPr sz="2800"/>
            </a:lvl2pPr>
            <a:lvl3pPr marL="914315" indent="0">
              <a:buNone/>
              <a:defRPr sz="2400"/>
            </a:lvl3pPr>
            <a:lvl4pPr marL="1371472" indent="0">
              <a:buNone/>
              <a:defRPr sz="2000"/>
            </a:lvl4pPr>
            <a:lvl5pPr marL="1828630" indent="0">
              <a:buNone/>
              <a:defRPr sz="2000"/>
            </a:lvl5pPr>
            <a:lvl6pPr marL="2285787" indent="0">
              <a:buNone/>
              <a:defRPr sz="2000"/>
            </a:lvl6pPr>
            <a:lvl7pPr marL="2742945" indent="0">
              <a:buNone/>
              <a:defRPr sz="2000"/>
            </a:lvl7pPr>
            <a:lvl8pPr marL="3200102" indent="0">
              <a:buNone/>
              <a:defRPr sz="2000"/>
            </a:lvl8pPr>
            <a:lvl9pPr marL="3657259"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57" indent="0">
              <a:buNone/>
              <a:defRPr sz="1400"/>
            </a:lvl2pPr>
            <a:lvl3pPr marL="914315" indent="0">
              <a:buNone/>
              <a:defRPr sz="1200"/>
            </a:lvl3pPr>
            <a:lvl4pPr marL="1371472" indent="0">
              <a:buNone/>
              <a:defRPr sz="1000"/>
            </a:lvl4pPr>
            <a:lvl5pPr marL="1828630" indent="0">
              <a:buNone/>
              <a:defRPr sz="1000"/>
            </a:lvl5pPr>
            <a:lvl6pPr marL="2285787" indent="0">
              <a:buNone/>
              <a:defRPr sz="1000"/>
            </a:lvl6pPr>
            <a:lvl7pPr marL="2742945" indent="0">
              <a:buNone/>
              <a:defRPr sz="1000"/>
            </a:lvl7pPr>
            <a:lvl8pPr marL="3200102" indent="0">
              <a:buNone/>
              <a:defRPr sz="1000"/>
            </a:lvl8pPr>
            <a:lvl9pPr marL="365725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144DE8-AE3D-40A8-90B8-FB90AC599C3D}" type="datetimeFigureOut">
              <a:rPr lang="en-GB" smtClean="0"/>
              <a:t>15/12/2021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EC4D90-E909-4F87-A3D0-77D3250A7A1C}" type="slidenum">
              <a:rPr lang="en-GB" smtClean="0"/>
              <a:t>‹#›</a:t>
            </a:fld>
            <a:endParaRPr lang="en-GB"/>
          </a:p>
        </p:txBody>
      </p:sp>
    </p:spTree>
    <p:extLst>
      <p:ext uri="{BB962C8B-B14F-4D97-AF65-F5344CB8AC3E}">
        <p14:creationId xmlns:p14="http://schemas.microsoft.com/office/powerpoint/2010/main" val="717608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44DE8-AE3D-40A8-90B8-FB90AC599C3D}" type="datetimeFigureOut">
              <a:rPr lang="en-GB" smtClean="0"/>
              <a:t>15/12/2021</a:t>
            </a:fld>
            <a:endParaRPr lang="en-GB"/>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EC4D90-E909-4F87-A3D0-77D3250A7A1C}" type="slidenum">
              <a:rPr lang="en-GB" smtClean="0"/>
              <a:t>‹#›</a:t>
            </a:fld>
            <a:endParaRPr lang="en-GB"/>
          </a:p>
        </p:txBody>
      </p:sp>
    </p:spTree>
    <p:extLst>
      <p:ext uri="{BB962C8B-B14F-4D97-AF65-F5344CB8AC3E}">
        <p14:creationId xmlns:p14="http://schemas.microsoft.com/office/powerpoint/2010/main" val="30456679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31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9" indent="-228579" algn="l" defTabSz="91431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6" indent="-228579" algn="l" defTabSz="91431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94" indent="-228579" algn="l" defTabSz="91431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51" indent="-228579" algn="l" defTabSz="91431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08" indent="-228579" algn="l" defTabSz="91431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66" indent="-228579" algn="l" defTabSz="91431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23" indent="-228579" algn="l" defTabSz="91431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81" indent="-228579" algn="l" defTabSz="91431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38" indent="-228579" algn="l" defTabSz="91431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5" rtl="0" eaLnBrk="1" latinLnBrk="0" hangingPunct="1">
        <a:defRPr sz="1800" kern="1200">
          <a:solidFill>
            <a:schemeClr val="tx1"/>
          </a:solidFill>
          <a:latin typeface="+mn-lt"/>
          <a:ea typeface="+mn-ea"/>
          <a:cs typeface="+mn-cs"/>
        </a:defRPr>
      </a:lvl1pPr>
      <a:lvl2pPr marL="457157" algn="l" defTabSz="914315" rtl="0" eaLnBrk="1" latinLnBrk="0" hangingPunct="1">
        <a:defRPr sz="1800" kern="1200">
          <a:solidFill>
            <a:schemeClr val="tx1"/>
          </a:solidFill>
          <a:latin typeface="+mn-lt"/>
          <a:ea typeface="+mn-ea"/>
          <a:cs typeface="+mn-cs"/>
        </a:defRPr>
      </a:lvl2pPr>
      <a:lvl3pPr marL="914315" algn="l" defTabSz="914315" rtl="0" eaLnBrk="1" latinLnBrk="0" hangingPunct="1">
        <a:defRPr sz="1800" kern="1200">
          <a:solidFill>
            <a:schemeClr val="tx1"/>
          </a:solidFill>
          <a:latin typeface="+mn-lt"/>
          <a:ea typeface="+mn-ea"/>
          <a:cs typeface="+mn-cs"/>
        </a:defRPr>
      </a:lvl3pPr>
      <a:lvl4pPr marL="1371472" algn="l" defTabSz="914315" rtl="0" eaLnBrk="1" latinLnBrk="0" hangingPunct="1">
        <a:defRPr sz="1800" kern="1200">
          <a:solidFill>
            <a:schemeClr val="tx1"/>
          </a:solidFill>
          <a:latin typeface="+mn-lt"/>
          <a:ea typeface="+mn-ea"/>
          <a:cs typeface="+mn-cs"/>
        </a:defRPr>
      </a:lvl4pPr>
      <a:lvl5pPr marL="1828630" algn="l" defTabSz="914315" rtl="0" eaLnBrk="1" latinLnBrk="0" hangingPunct="1">
        <a:defRPr sz="1800" kern="1200">
          <a:solidFill>
            <a:schemeClr val="tx1"/>
          </a:solidFill>
          <a:latin typeface="+mn-lt"/>
          <a:ea typeface="+mn-ea"/>
          <a:cs typeface="+mn-cs"/>
        </a:defRPr>
      </a:lvl5pPr>
      <a:lvl6pPr marL="2285787" algn="l" defTabSz="914315" rtl="0" eaLnBrk="1" latinLnBrk="0" hangingPunct="1">
        <a:defRPr sz="1800" kern="1200">
          <a:solidFill>
            <a:schemeClr val="tx1"/>
          </a:solidFill>
          <a:latin typeface="+mn-lt"/>
          <a:ea typeface="+mn-ea"/>
          <a:cs typeface="+mn-cs"/>
        </a:defRPr>
      </a:lvl6pPr>
      <a:lvl7pPr marL="2742945" algn="l" defTabSz="914315" rtl="0" eaLnBrk="1" latinLnBrk="0" hangingPunct="1">
        <a:defRPr sz="1800" kern="1200">
          <a:solidFill>
            <a:schemeClr val="tx1"/>
          </a:solidFill>
          <a:latin typeface="+mn-lt"/>
          <a:ea typeface="+mn-ea"/>
          <a:cs typeface="+mn-cs"/>
        </a:defRPr>
      </a:lvl7pPr>
      <a:lvl8pPr marL="3200102" algn="l" defTabSz="914315" rtl="0" eaLnBrk="1" latinLnBrk="0" hangingPunct="1">
        <a:defRPr sz="1800" kern="1200">
          <a:solidFill>
            <a:schemeClr val="tx1"/>
          </a:solidFill>
          <a:latin typeface="+mn-lt"/>
          <a:ea typeface="+mn-ea"/>
          <a:cs typeface="+mn-cs"/>
        </a:defRPr>
      </a:lvl8pPr>
      <a:lvl9pPr marL="3657259" algn="l" defTabSz="9143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002F5-FD7B-4C96-97BE-BB3D0EA181F3}"/>
              </a:ext>
            </a:extLst>
          </p:cNvPr>
          <p:cNvSpPr>
            <a:spLocks noGrp="1"/>
          </p:cNvSpPr>
          <p:nvPr>
            <p:ph type="title"/>
          </p:nvPr>
        </p:nvSpPr>
        <p:spPr/>
        <p:txBody>
          <a:bodyPr/>
          <a:lstStyle/>
          <a:p>
            <a:r>
              <a:rPr lang="en-US" dirty="0">
                <a:cs typeface="Calibri Light"/>
              </a:rPr>
              <a:t>Instructions: </a:t>
            </a:r>
            <a:endParaRPr lang="en-US" dirty="0"/>
          </a:p>
        </p:txBody>
      </p:sp>
      <p:sp>
        <p:nvSpPr>
          <p:cNvPr id="3" name="Content Placeholder 2">
            <a:extLst>
              <a:ext uri="{FF2B5EF4-FFF2-40B4-BE49-F238E27FC236}">
                <a16:creationId xmlns:a16="http://schemas.microsoft.com/office/drawing/2014/main" id="{240DCC96-B8B2-4F24-92AA-F7EDAA5EE892}"/>
              </a:ext>
            </a:extLst>
          </p:cNvPr>
          <p:cNvSpPr>
            <a:spLocks noGrp="1"/>
          </p:cNvSpPr>
          <p:nvPr>
            <p:ph idx="1"/>
          </p:nvPr>
        </p:nvSpPr>
        <p:spPr/>
        <p:txBody>
          <a:bodyPr vert="horz" lIns="91440" tIns="45720" rIns="91440" bIns="45720" rtlCol="0" anchor="t">
            <a:normAutofit lnSpcReduction="10000"/>
          </a:bodyPr>
          <a:lstStyle/>
          <a:p>
            <a:pPr marL="227965" indent="-227965"/>
            <a:r>
              <a:rPr lang="en-US" dirty="0">
                <a:cs typeface="Calibri"/>
              </a:rPr>
              <a:t>These templates are intended to support the production of posters. General formatting and sections should remain the same, however layout can shift to meet the needs of the information to be presented.</a:t>
            </a:r>
          </a:p>
          <a:p>
            <a:pPr marL="227965" indent="-227965"/>
            <a:r>
              <a:rPr lang="en-US" dirty="0">
                <a:cs typeface="Calibri"/>
              </a:rPr>
              <a:t>In this file, there are slides per Care Delivery site with logo included in top left corner.</a:t>
            </a:r>
          </a:p>
          <a:p>
            <a:pPr marL="227965" indent="-227965"/>
            <a:r>
              <a:rPr lang="en-US" dirty="0">
                <a:cs typeface="Calibri"/>
              </a:rPr>
              <a:t>All photos included in poster should have appropriate captions and be high-resolution photos (if relevant).</a:t>
            </a:r>
          </a:p>
          <a:p>
            <a:pPr marL="227965" indent="-227965"/>
            <a:r>
              <a:rPr lang="en-US" dirty="0">
                <a:cs typeface="Calibri"/>
              </a:rPr>
              <a:t>All graphs or charts should be properly labelled</a:t>
            </a:r>
            <a:r>
              <a:rPr lang="en-US" dirty="0" smtClean="0">
                <a:cs typeface="Calibri"/>
              </a:rPr>
              <a:t>.</a:t>
            </a:r>
          </a:p>
          <a:p>
            <a:pPr marL="227965" indent="-227965"/>
            <a:r>
              <a:rPr lang="en-US" dirty="0" smtClean="0">
                <a:cs typeface="Calibri"/>
              </a:rPr>
              <a:t>For author affiliation, use menu option: Font </a:t>
            </a:r>
            <a:r>
              <a:rPr lang="en-US" dirty="0" smtClean="0">
                <a:cs typeface="Calibri"/>
                <a:sym typeface="Wingdings" panose="05000000000000000000" pitchFamily="2" charset="2"/>
              </a:rPr>
              <a:t> Superscript</a:t>
            </a:r>
            <a:endParaRPr lang="en-US" dirty="0">
              <a:cs typeface="Calibri"/>
            </a:endParaRPr>
          </a:p>
        </p:txBody>
      </p:sp>
    </p:spTree>
    <p:extLst>
      <p:ext uri="{BB962C8B-B14F-4D97-AF65-F5344CB8AC3E}">
        <p14:creationId xmlns:p14="http://schemas.microsoft.com/office/powerpoint/2010/main" val="3176437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853" y="4427"/>
            <a:ext cx="12199706" cy="902195"/>
          </a:xfrm>
          <a:prstGeom prst="rect">
            <a:avLst/>
          </a:prstGeom>
          <a:solidFill>
            <a:srgbClr val="FF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
              <a:solidFill>
                <a:schemeClr val="tx1"/>
              </a:solidFill>
            </a:endParaRPr>
          </a:p>
        </p:txBody>
      </p:sp>
      <p:sp>
        <p:nvSpPr>
          <p:cNvPr id="7" name="Text Box 5"/>
          <p:cNvSpPr txBox="1">
            <a:spLocks noChangeArrowheads="1"/>
          </p:cNvSpPr>
          <p:nvPr/>
        </p:nvSpPr>
        <p:spPr bwMode="auto">
          <a:xfrm>
            <a:off x="3464313" y="67404"/>
            <a:ext cx="5955035" cy="389640"/>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b="1">
                <a:solidFill>
                  <a:schemeClr val="bg1"/>
                </a:solidFill>
              </a:rPr>
              <a:t>Title of Evaluation Project</a:t>
            </a:r>
            <a:endParaRPr lang="en-US" sz="1400" err="1">
              <a:solidFill>
                <a:schemeClr val="bg1"/>
              </a:solidFill>
              <a:cs typeface="Calibri" panose="020F0502020204030204"/>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7697" y="6594342"/>
            <a:ext cx="1230026" cy="207556"/>
          </a:xfrm>
          <a:prstGeom prst="rect">
            <a:avLst/>
          </a:prstGeom>
        </p:spPr>
      </p:pic>
      <p:sp>
        <p:nvSpPr>
          <p:cNvPr id="15" name="Text Box 3">
            <a:extLst>
              <a:ext uri="{FF2B5EF4-FFF2-40B4-BE49-F238E27FC236}">
                <a16:creationId xmlns:a16="http://schemas.microsoft.com/office/drawing/2014/main" id="{AEE3FE3D-CB78-1047-9CC6-E8A48F733C3F}"/>
              </a:ext>
            </a:extLst>
          </p:cNvPr>
          <p:cNvSpPr txBox="1">
            <a:spLocks noChangeArrowheads="1"/>
          </p:cNvSpPr>
          <p:nvPr/>
        </p:nvSpPr>
        <p:spPr bwMode="auto">
          <a:xfrm>
            <a:off x="124505" y="1305463"/>
            <a:ext cx="3756240" cy="240705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3CAF736B-FD3D-8840-87CF-C3151DA89B75}"/>
              </a:ext>
            </a:extLst>
          </p:cNvPr>
          <p:cNvSpPr/>
          <p:nvPr/>
        </p:nvSpPr>
        <p:spPr>
          <a:xfrm>
            <a:off x="123194" y="3771999"/>
            <a:ext cx="3758132"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Methods</a:t>
            </a:r>
          </a:p>
        </p:txBody>
      </p:sp>
      <p:sp>
        <p:nvSpPr>
          <p:cNvPr id="18" name="Rectangle 17">
            <a:extLst>
              <a:ext uri="{FF2B5EF4-FFF2-40B4-BE49-F238E27FC236}">
                <a16:creationId xmlns:a16="http://schemas.microsoft.com/office/drawing/2014/main" id="{5303185E-1559-7646-9B64-230C01B7FAC6}"/>
              </a:ext>
            </a:extLst>
          </p:cNvPr>
          <p:cNvSpPr/>
          <p:nvPr/>
        </p:nvSpPr>
        <p:spPr>
          <a:xfrm>
            <a:off x="122153" y="958267"/>
            <a:ext cx="3758179"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Introduction / Background</a:t>
            </a:r>
            <a:endParaRPr lang="en-US" altLang="en-US" sz="1050" b="1">
              <a:solidFill>
                <a:schemeClr val="bg1"/>
              </a:solidFill>
              <a:latin typeface="Arial" panose="020B0604020202020204" pitchFamily="34" charset="0"/>
              <a:cs typeface="Arial"/>
            </a:endParaRPr>
          </a:p>
        </p:txBody>
      </p:sp>
      <p:sp>
        <p:nvSpPr>
          <p:cNvPr id="19" name="Rectangle 18">
            <a:extLst>
              <a:ext uri="{FF2B5EF4-FFF2-40B4-BE49-F238E27FC236}">
                <a16:creationId xmlns:a16="http://schemas.microsoft.com/office/drawing/2014/main" id="{F97864AF-2613-3B42-817C-B1A44BD84111}"/>
              </a:ext>
            </a:extLst>
          </p:cNvPr>
          <p:cNvSpPr/>
          <p:nvPr/>
        </p:nvSpPr>
        <p:spPr>
          <a:xfrm>
            <a:off x="3946486" y="958756"/>
            <a:ext cx="4144165" cy="300112"/>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Results</a:t>
            </a:r>
          </a:p>
        </p:txBody>
      </p:sp>
      <p:sp>
        <p:nvSpPr>
          <p:cNvPr id="22" name="Rectangle 21">
            <a:extLst>
              <a:ext uri="{FF2B5EF4-FFF2-40B4-BE49-F238E27FC236}">
                <a16:creationId xmlns:a16="http://schemas.microsoft.com/office/drawing/2014/main" id="{8370BDC7-767F-3E45-A991-F17E9FE96802}"/>
              </a:ext>
            </a:extLst>
          </p:cNvPr>
          <p:cNvSpPr/>
          <p:nvPr/>
        </p:nvSpPr>
        <p:spPr>
          <a:xfrm>
            <a:off x="8155282" y="5663208"/>
            <a:ext cx="3972154" cy="347315"/>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Acknowledgements</a:t>
            </a:r>
            <a:endParaRPr lang="en-US" sz="1050" b="1">
              <a:solidFill>
                <a:schemeClr val="bg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162E751D-6796-1544-A7B7-75133FAB4512}"/>
              </a:ext>
            </a:extLst>
          </p:cNvPr>
          <p:cNvSpPr/>
          <p:nvPr/>
        </p:nvSpPr>
        <p:spPr>
          <a:xfrm>
            <a:off x="5488629" y="1401862"/>
            <a:ext cx="2607666" cy="200055"/>
          </a:xfrm>
          <a:prstGeom prst="rect">
            <a:avLst/>
          </a:prstGeom>
        </p:spPr>
        <p:txBody>
          <a:bodyPr wrap="square" lIns="91440" tIns="45720" rIns="91440" bIns="45720" anchor="t">
            <a:spAutoFit/>
          </a:bodyPr>
          <a:lstStyle/>
          <a:p>
            <a:endParaRPr lang="en-US" sz="700">
              <a:solidFill>
                <a:srgbClr val="212529"/>
              </a:solidFill>
              <a:latin typeface="Arial"/>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C80E19CD-13D5-C64C-9929-DDB8C73BF9B0}"/>
              </a:ext>
            </a:extLst>
          </p:cNvPr>
          <p:cNvSpPr/>
          <p:nvPr/>
        </p:nvSpPr>
        <p:spPr>
          <a:xfrm>
            <a:off x="5506425" y="4615288"/>
            <a:ext cx="2369792" cy="200055"/>
          </a:xfrm>
          <a:prstGeom prst="rect">
            <a:avLst/>
          </a:prstGeom>
        </p:spPr>
        <p:txBody>
          <a:bodyPr wrap="square" lIns="91440" tIns="45720" rIns="91440" bIns="45720" anchor="t">
            <a:spAutoFit/>
          </a:bodyPr>
          <a:lstStyle/>
          <a:p>
            <a:endParaRPr lang="en-US" sz="700">
              <a:latin typeface="Arial"/>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497FB595-D935-A74C-AC28-918A4E16D444}"/>
              </a:ext>
            </a:extLst>
          </p:cNvPr>
          <p:cNvSpPr/>
          <p:nvPr/>
        </p:nvSpPr>
        <p:spPr>
          <a:xfrm>
            <a:off x="5488629" y="6068938"/>
            <a:ext cx="5250879" cy="200055"/>
          </a:xfrm>
          <a:prstGeom prst="rect">
            <a:avLst/>
          </a:prstGeom>
        </p:spPr>
        <p:txBody>
          <a:bodyPr wrap="square" lIns="91440" tIns="45720" rIns="91440" bIns="45720" anchor="t">
            <a:spAutoFit/>
          </a:bodyPr>
          <a:lstStyle/>
          <a:p>
            <a:endParaRPr lang="en-US" sz="700">
              <a:solidFill>
                <a:srgbClr val="222222"/>
              </a:solidFill>
              <a:latin typeface="Arial"/>
              <a:cs typeface="Arial"/>
            </a:endParaRPr>
          </a:p>
        </p:txBody>
      </p:sp>
      <p:sp>
        <p:nvSpPr>
          <p:cNvPr id="25" name="Rectangle 24">
            <a:extLst>
              <a:ext uri="{FF2B5EF4-FFF2-40B4-BE49-F238E27FC236}">
                <a16:creationId xmlns:a16="http://schemas.microsoft.com/office/drawing/2014/main" id="{7EAEA055-3312-1A4A-B39E-D37E11942891}"/>
              </a:ext>
            </a:extLst>
          </p:cNvPr>
          <p:cNvSpPr/>
          <p:nvPr/>
        </p:nvSpPr>
        <p:spPr>
          <a:xfrm>
            <a:off x="8155630" y="961913"/>
            <a:ext cx="3975858"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Conclusions</a:t>
            </a:r>
          </a:p>
        </p:txBody>
      </p:sp>
      <p:sp>
        <p:nvSpPr>
          <p:cNvPr id="33" name="Rectangle 32">
            <a:extLst>
              <a:ext uri="{FF2B5EF4-FFF2-40B4-BE49-F238E27FC236}">
                <a16:creationId xmlns:a16="http://schemas.microsoft.com/office/drawing/2014/main" id="{9B0366C8-06D8-554C-BB13-1FAA19655439}"/>
              </a:ext>
            </a:extLst>
          </p:cNvPr>
          <p:cNvSpPr/>
          <p:nvPr/>
        </p:nvSpPr>
        <p:spPr>
          <a:xfrm>
            <a:off x="8095618" y="5752933"/>
            <a:ext cx="2320914" cy="923330"/>
          </a:xfrm>
          <a:prstGeom prst="rect">
            <a:avLst/>
          </a:prstGeom>
        </p:spPr>
        <p:txBody>
          <a:bodyPr wrap="square" lIns="91440" tIns="45720" rIns="91440" bIns="45720" anchor="t">
            <a:spAutoFit/>
          </a:bodyPr>
          <a:lstStyle/>
          <a:p>
            <a:pPr fontAlgn="base"/>
            <a:endParaRPr lang="en-US" i="1">
              <a:latin typeface="Whitney 4r"/>
            </a:endParaRPr>
          </a:p>
          <a:p>
            <a:r>
              <a:rPr lang="en-US" b="1"/>
              <a:t/>
            </a:r>
            <a:br>
              <a:rPr lang="en-US" b="1"/>
            </a:br>
            <a:endParaRPr lang="en-US" b="1"/>
          </a:p>
        </p:txBody>
      </p:sp>
      <p:sp>
        <p:nvSpPr>
          <p:cNvPr id="26" name="Text Box 3">
            <a:extLst>
              <a:ext uri="{FF2B5EF4-FFF2-40B4-BE49-F238E27FC236}">
                <a16:creationId xmlns:a16="http://schemas.microsoft.com/office/drawing/2014/main" id="{EADB8825-5A02-49D5-9475-E6690D8CE9B8}"/>
              </a:ext>
            </a:extLst>
          </p:cNvPr>
          <p:cNvSpPr txBox="1">
            <a:spLocks noChangeArrowheads="1"/>
          </p:cNvSpPr>
          <p:nvPr/>
        </p:nvSpPr>
        <p:spPr bwMode="auto">
          <a:xfrm>
            <a:off x="124505" y="4108534"/>
            <a:ext cx="3756240" cy="2590130"/>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28" name="Text Box 3">
            <a:extLst>
              <a:ext uri="{FF2B5EF4-FFF2-40B4-BE49-F238E27FC236}">
                <a16:creationId xmlns:a16="http://schemas.microsoft.com/office/drawing/2014/main" id="{4B3A340E-25D3-41DF-A792-BF65642C1D7E}"/>
              </a:ext>
            </a:extLst>
          </p:cNvPr>
          <p:cNvSpPr txBox="1">
            <a:spLocks noChangeArrowheads="1"/>
          </p:cNvSpPr>
          <p:nvPr/>
        </p:nvSpPr>
        <p:spPr bwMode="auto">
          <a:xfrm>
            <a:off x="3943576" y="1314532"/>
            <a:ext cx="4146313" cy="5393200"/>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30" name="Text Box 3">
            <a:extLst>
              <a:ext uri="{FF2B5EF4-FFF2-40B4-BE49-F238E27FC236}">
                <a16:creationId xmlns:a16="http://schemas.microsoft.com/office/drawing/2014/main" id="{FE3B89B7-2D62-4A2C-83AC-D9BCB3BA94EF}"/>
              </a:ext>
            </a:extLst>
          </p:cNvPr>
          <p:cNvSpPr txBox="1">
            <a:spLocks noChangeArrowheads="1"/>
          </p:cNvSpPr>
          <p:nvPr/>
        </p:nvSpPr>
        <p:spPr bwMode="auto">
          <a:xfrm>
            <a:off x="8152719" y="1305460"/>
            <a:ext cx="3973955" cy="2615696"/>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34" name="Text Box 3">
            <a:extLst>
              <a:ext uri="{FF2B5EF4-FFF2-40B4-BE49-F238E27FC236}">
                <a16:creationId xmlns:a16="http://schemas.microsoft.com/office/drawing/2014/main" id="{BD9AC86D-8194-4870-AA43-48D060ADE16D}"/>
              </a:ext>
            </a:extLst>
          </p:cNvPr>
          <p:cNvSpPr txBox="1">
            <a:spLocks noChangeArrowheads="1"/>
          </p:cNvSpPr>
          <p:nvPr/>
        </p:nvSpPr>
        <p:spPr bwMode="auto">
          <a:xfrm>
            <a:off x="8152718" y="6067960"/>
            <a:ext cx="3973954" cy="63070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1000" dirty="0">
                <a:ea typeface="+mn-lt"/>
                <a:cs typeface="+mn-lt"/>
              </a:rPr>
              <a:t> </a:t>
            </a:r>
            <a:r>
              <a:rPr lang="en-US" sz="1000" dirty="0" smtClean="0">
                <a:ea typeface="+mn-lt"/>
                <a:cs typeface="+mn-lt"/>
              </a:rPr>
              <a:t>Presentation made </a:t>
            </a:r>
            <a:r>
              <a:rPr lang="en-US" sz="1000" dirty="0">
                <a:ea typeface="+mn-lt"/>
                <a:cs typeface="+mn-lt"/>
              </a:rPr>
              <a:t>possible by the support of Wagner Foundation.</a:t>
            </a:r>
            <a:endParaRPr lang="en-US" sz="1000" dirty="0">
              <a:cs typeface="Calibri"/>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7F590C34-76D3-45A9-806C-00A8111ECEBD}"/>
              </a:ext>
            </a:extLst>
          </p:cNvPr>
          <p:cNvSpPr/>
          <p:nvPr/>
        </p:nvSpPr>
        <p:spPr>
          <a:xfrm>
            <a:off x="8151408" y="3998783"/>
            <a:ext cx="3975846"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References</a:t>
            </a:r>
            <a:endParaRPr lang="en-US" altLang="en-US" sz="1050" b="1">
              <a:solidFill>
                <a:schemeClr val="bg1"/>
              </a:solidFill>
              <a:latin typeface="Arial" panose="020B0604020202020204" pitchFamily="34" charset="0"/>
            </a:endParaRPr>
          </a:p>
        </p:txBody>
      </p:sp>
      <p:sp>
        <p:nvSpPr>
          <p:cNvPr id="40" name="Text Box 3">
            <a:extLst>
              <a:ext uri="{FF2B5EF4-FFF2-40B4-BE49-F238E27FC236}">
                <a16:creationId xmlns:a16="http://schemas.microsoft.com/office/drawing/2014/main" id="{1452B028-9980-431B-95D5-1D36F53534CA}"/>
              </a:ext>
            </a:extLst>
          </p:cNvPr>
          <p:cNvSpPr txBox="1">
            <a:spLocks noChangeArrowheads="1"/>
          </p:cNvSpPr>
          <p:nvPr/>
        </p:nvSpPr>
        <p:spPr bwMode="auto">
          <a:xfrm>
            <a:off x="8152716" y="4344387"/>
            <a:ext cx="3973954" cy="125498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pic>
        <p:nvPicPr>
          <p:cNvPr id="4" name="Picture 5" descr="Text&#10;&#10;Description automatically generated">
            <a:extLst>
              <a:ext uri="{FF2B5EF4-FFF2-40B4-BE49-F238E27FC236}">
                <a16:creationId xmlns:a16="http://schemas.microsoft.com/office/drawing/2014/main" id="{B1E7F56E-5084-4215-A477-6C3AD197E891}"/>
              </a:ext>
            </a:extLst>
          </p:cNvPr>
          <p:cNvPicPr>
            <a:picLocks noChangeAspect="1"/>
          </p:cNvPicPr>
          <p:nvPr/>
        </p:nvPicPr>
        <p:blipFill>
          <a:blip r:embed="rId4"/>
          <a:stretch>
            <a:fillRect/>
          </a:stretch>
        </p:blipFill>
        <p:spPr>
          <a:xfrm>
            <a:off x="52614" y="38512"/>
            <a:ext cx="1645558" cy="811976"/>
          </a:xfrm>
          <a:prstGeom prst="rect">
            <a:avLst/>
          </a:prstGeom>
        </p:spPr>
      </p:pic>
      <p:sp>
        <p:nvSpPr>
          <p:cNvPr id="23" name="Text Box 7"/>
          <p:cNvSpPr txBox="1">
            <a:spLocks noChangeArrowheads="1"/>
          </p:cNvSpPr>
          <p:nvPr/>
        </p:nvSpPr>
        <p:spPr bwMode="auto">
          <a:xfrm>
            <a:off x="4059816" y="378873"/>
            <a:ext cx="4764028" cy="201973"/>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sz="1400" dirty="0">
                <a:solidFill>
                  <a:schemeClr val="bg1"/>
                </a:solidFill>
                <a:latin typeface="Calibri"/>
                <a:cs typeface="Calibri"/>
              </a:rPr>
              <a:t>Author(s</a:t>
            </a:r>
            <a:r>
              <a:rPr lang="en-US" sz="1400" dirty="0" smtClean="0">
                <a:solidFill>
                  <a:schemeClr val="bg1"/>
                </a:solidFill>
                <a:latin typeface="Calibri"/>
                <a:cs typeface="Calibri"/>
              </a:rPr>
              <a:t>) </a:t>
            </a:r>
            <a:r>
              <a:rPr lang="en-US" sz="1400" baseline="30000" dirty="0" smtClean="0">
                <a:solidFill>
                  <a:schemeClr val="bg1"/>
                </a:solidFill>
                <a:latin typeface="Calibri"/>
                <a:cs typeface="Calibri"/>
              </a:rPr>
              <a:t>1</a:t>
            </a:r>
            <a:endParaRPr lang="en-US" sz="1400" baseline="30000" dirty="0">
              <a:solidFill>
                <a:schemeClr val="bg1"/>
              </a:solidFill>
              <a:latin typeface="Calibri"/>
              <a:cs typeface="Calibri"/>
            </a:endParaRPr>
          </a:p>
          <a:p>
            <a:pPr algn="ctr"/>
            <a:endParaRPr lang="en-US" sz="700" dirty="0">
              <a:solidFill>
                <a:schemeClr val="bg1"/>
              </a:solidFill>
              <a:latin typeface="Calibri" panose="020F0502020204030204" pitchFamily="34" charset="0"/>
              <a:cs typeface="Calibri" panose="020F0502020204030204" pitchFamily="34" charset="0"/>
            </a:endParaRPr>
          </a:p>
        </p:txBody>
      </p:sp>
      <p:sp>
        <p:nvSpPr>
          <p:cNvPr id="24" name="Text Box 7"/>
          <p:cNvSpPr txBox="1">
            <a:spLocks noChangeArrowheads="1"/>
          </p:cNvSpPr>
          <p:nvPr/>
        </p:nvSpPr>
        <p:spPr bwMode="auto">
          <a:xfrm>
            <a:off x="3997343" y="643902"/>
            <a:ext cx="4764028" cy="201973"/>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sz="1400" baseline="30000" dirty="0" smtClean="0">
                <a:solidFill>
                  <a:schemeClr val="bg1"/>
                </a:solidFill>
                <a:latin typeface="Calibri"/>
                <a:cs typeface="Calibri"/>
              </a:rPr>
              <a:t>1 </a:t>
            </a:r>
            <a:r>
              <a:rPr lang="en-US" sz="1100" dirty="0" smtClean="0">
                <a:solidFill>
                  <a:schemeClr val="bg1"/>
                </a:solidFill>
                <a:latin typeface="Calibri"/>
                <a:cs typeface="Calibri"/>
              </a:rPr>
              <a:t>Author(s) Affiliation</a:t>
            </a:r>
            <a:endParaRPr lang="en-US" sz="1100" dirty="0">
              <a:solidFill>
                <a:schemeClr val="bg1"/>
              </a:solidFill>
              <a:latin typeface="Calibri"/>
              <a:cs typeface="Calibri"/>
            </a:endParaRPr>
          </a:p>
          <a:p>
            <a:pPr algn="ctr"/>
            <a:endParaRPr lang="en-US" sz="7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2269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853" y="4427"/>
            <a:ext cx="12199706" cy="902195"/>
          </a:xfrm>
          <a:prstGeom prst="rect">
            <a:avLst/>
          </a:prstGeom>
          <a:solidFill>
            <a:srgbClr val="FF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
              <a:solidFill>
                <a:schemeClr val="tx1"/>
              </a:solidFill>
            </a:endParaRPr>
          </a:p>
        </p:txBody>
      </p:sp>
      <p:sp>
        <p:nvSpPr>
          <p:cNvPr id="7" name="Text Box 5"/>
          <p:cNvSpPr txBox="1">
            <a:spLocks noChangeArrowheads="1"/>
          </p:cNvSpPr>
          <p:nvPr/>
        </p:nvSpPr>
        <p:spPr bwMode="auto">
          <a:xfrm>
            <a:off x="3464313" y="67404"/>
            <a:ext cx="5955035" cy="389640"/>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b="1">
                <a:solidFill>
                  <a:schemeClr val="bg1"/>
                </a:solidFill>
              </a:rPr>
              <a:t>Title of Evaluation Project</a:t>
            </a:r>
            <a:endParaRPr lang="en-US" sz="1400" err="1">
              <a:solidFill>
                <a:schemeClr val="bg1"/>
              </a:solidFill>
              <a:cs typeface="Calibri" panose="020F0502020204030204"/>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7697" y="6594342"/>
            <a:ext cx="1230026" cy="207556"/>
          </a:xfrm>
          <a:prstGeom prst="rect">
            <a:avLst/>
          </a:prstGeom>
        </p:spPr>
      </p:pic>
      <p:sp>
        <p:nvSpPr>
          <p:cNvPr id="15" name="Text Box 3">
            <a:extLst>
              <a:ext uri="{FF2B5EF4-FFF2-40B4-BE49-F238E27FC236}">
                <a16:creationId xmlns:a16="http://schemas.microsoft.com/office/drawing/2014/main" id="{AEE3FE3D-CB78-1047-9CC6-E8A48F733C3F}"/>
              </a:ext>
            </a:extLst>
          </p:cNvPr>
          <p:cNvSpPr txBox="1">
            <a:spLocks noChangeArrowheads="1"/>
          </p:cNvSpPr>
          <p:nvPr/>
        </p:nvSpPr>
        <p:spPr bwMode="auto">
          <a:xfrm>
            <a:off x="124505" y="1305463"/>
            <a:ext cx="3756240" cy="240705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3CAF736B-FD3D-8840-87CF-C3151DA89B75}"/>
              </a:ext>
            </a:extLst>
          </p:cNvPr>
          <p:cNvSpPr/>
          <p:nvPr/>
        </p:nvSpPr>
        <p:spPr>
          <a:xfrm>
            <a:off x="123194" y="3771999"/>
            <a:ext cx="3758132"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Methods</a:t>
            </a:r>
          </a:p>
        </p:txBody>
      </p:sp>
      <p:sp>
        <p:nvSpPr>
          <p:cNvPr id="18" name="Rectangle 17">
            <a:extLst>
              <a:ext uri="{FF2B5EF4-FFF2-40B4-BE49-F238E27FC236}">
                <a16:creationId xmlns:a16="http://schemas.microsoft.com/office/drawing/2014/main" id="{5303185E-1559-7646-9B64-230C01B7FAC6}"/>
              </a:ext>
            </a:extLst>
          </p:cNvPr>
          <p:cNvSpPr/>
          <p:nvPr/>
        </p:nvSpPr>
        <p:spPr>
          <a:xfrm>
            <a:off x="122153" y="958267"/>
            <a:ext cx="3758179"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Introduction / Background</a:t>
            </a:r>
            <a:endParaRPr lang="en-US" altLang="en-US" sz="1050" b="1">
              <a:solidFill>
                <a:schemeClr val="bg1"/>
              </a:solidFill>
              <a:latin typeface="Arial" panose="020B0604020202020204" pitchFamily="34" charset="0"/>
              <a:cs typeface="Arial"/>
            </a:endParaRPr>
          </a:p>
        </p:txBody>
      </p:sp>
      <p:sp>
        <p:nvSpPr>
          <p:cNvPr id="19" name="Rectangle 18">
            <a:extLst>
              <a:ext uri="{FF2B5EF4-FFF2-40B4-BE49-F238E27FC236}">
                <a16:creationId xmlns:a16="http://schemas.microsoft.com/office/drawing/2014/main" id="{F97864AF-2613-3B42-817C-B1A44BD84111}"/>
              </a:ext>
            </a:extLst>
          </p:cNvPr>
          <p:cNvSpPr/>
          <p:nvPr/>
        </p:nvSpPr>
        <p:spPr>
          <a:xfrm>
            <a:off x="3946486" y="958756"/>
            <a:ext cx="4144165" cy="300112"/>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Results</a:t>
            </a:r>
          </a:p>
        </p:txBody>
      </p:sp>
      <p:sp>
        <p:nvSpPr>
          <p:cNvPr id="22" name="Rectangle 21">
            <a:extLst>
              <a:ext uri="{FF2B5EF4-FFF2-40B4-BE49-F238E27FC236}">
                <a16:creationId xmlns:a16="http://schemas.microsoft.com/office/drawing/2014/main" id="{8370BDC7-767F-3E45-A991-F17E9FE96802}"/>
              </a:ext>
            </a:extLst>
          </p:cNvPr>
          <p:cNvSpPr/>
          <p:nvPr/>
        </p:nvSpPr>
        <p:spPr>
          <a:xfrm>
            <a:off x="8155282" y="5663208"/>
            <a:ext cx="3972154" cy="347315"/>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Acknowledgements</a:t>
            </a:r>
            <a:endParaRPr lang="en-US" sz="1050" b="1">
              <a:solidFill>
                <a:schemeClr val="bg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162E751D-6796-1544-A7B7-75133FAB4512}"/>
              </a:ext>
            </a:extLst>
          </p:cNvPr>
          <p:cNvSpPr/>
          <p:nvPr/>
        </p:nvSpPr>
        <p:spPr>
          <a:xfrm>
            <a:off x="5488629" y="1401862"/>
            <a:ext cx="2607666" cy="200055"/>
          </a:xfrm>
          <a:prstGeom prst="rect">
            <a:avLst/>
          </a:prstGeom>
        </p:spPr>
        <p:txBody>
          <a:bodyPr wrap="square" lIns="91440" tIns="45720" rIns="91440" bIns="45720" anchor="t">
            <a:spAutoFit/>
          </a:bodyPr>
          <a:lstStyle/>
          <a:p>
            <a:endParaRPr lang="en-US" sz="700">
              <a:solidFill>
                <a:srgbClr val="212529"/>
              </a:solidFill>
              <a:latin typeface="Arial"/>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C80E19CD-13D5-C64C-9929-DDB8C73BF9B0}"/>
              </a:ext>
            </a:extLst>
          </p:cNvPr>
          <p:cNvSpPr/>
          <p:nvPr/>
        </p:nvSpPr>
        <p:spPr>
          <a:xfrm>
            <a:off x="5506425" y="4615288"/>
            <a:ext cx="2369792" cy="200055"/>
          </a:xfrm>
          <a:prstGeom prst="rect">
            <a:avLst/>
          </a:prstGeom>
        </p:spPr>
        <p:txBody>
          <a:bodyPr wrap="square" lIns="91440" tIns="45720" rIns="91440" bIns="45720" anchor="t">
            <a:spAutoFit/>
          </a:bodyPr>
          <a:lstStyle/>
          <a:p>
            <a:endParaRPr lang="en-US" sz="700">
              <a:latin typeface="Arial"/>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497FB595-D935-A74C-AC28-918A4E16D444}"/>
              </a:ext>
            </a:extLst>
          </p:cNvPr>
          <p:cNvSpPr/>
          <p:nvPr/>
        </p:nvSpPr>
        <p:spPr>
          <a:xfrm>
            <a:off x="5488629" y="6068938"/>
            <a:ext cx="5250879" cy="200055"/>
          </a:xfrm>
          <a:prstGeom prst="rect">
            <a:avLst/>
          </a:prstGeom>
        </p:spPr>
        <p:txBody>
          <a:bodyPr wrap="square" lIns="91440" tIns="45720" rIns="91440" bIns="45720" anchor="t">
            <a:spAutoFit/>
          </a:bodyPr>
          <a:lstStyle/>
          <a:p>
            <a:endParaRPr lang="en-US" sz="700">
              <a:solidFill>
                <a:srgbClr val="222222"/>
              </a:solidFill>
              <a:latin typeface="Arial"/>
              <a:cs typeface="Arial"/>
            </a:endParaRPr>
          </a:p>
        </p:txBody>
      </p:sp>
      <p:sp>
        <p:nvSpPr>
          <p:cNvPr id="25" name="Rectangle 24">
            <a:extLst>
              <a:ext uri="{FF2B5EF4-FFF2-40B4-BE49-F238E27FC236}">
                <a16:creationId xmlns:a16="http://schemas.microsoft.com/office/drawing/2014/main" id="{7EAEA055-3312-1A4A-B39E-D37E11942891}"/>
              </a:ext>
            </a:extLst>
          </p:cNvPr>
          <p:cNvSpPr/>
          <p:nvPr/>
        </p:nvSpPr>
        <p:spPr>
          <a:xfrm>
            <a:off x="8155630" y="961913"/>
            <a:ext cx="3975858"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Conclusions</a:t>
            </a:r>
          </a:p>
        </p:txBody>
      </p:sp>
      <p:sp>
        <p:nvSpPr>
          <p:cNvPr id="33" name="Rectangle 32">
            <a:extLst>
              <a:ext uri="{FF2B5EF4-FFF2-40B4-BE49-F238E27FC236}">
                <a16:creationId xmlns:a16="http://schemas.microsoft.com/office/drawing/2014/main" id="{9B0366C8-06D8-554C-BB13-1FAA19655439}"/>
              </a:ext>
            </a:extLst>
          </p:cNvPr>
          <p:cNvSpPr/>
          <p:nvPr/>
        </p:nvSpPr>
        <p:spPr>
          <a:xfrm>
            <a:off x="8095618" y="5752933"/>
            <a:ext cx="2320914" cy="923330"/>
          </a:xfrm>
          <a:prstGeom prst="rect">
            <a:avLst/>
          </a:prstGeom>
        </p:spPr>
        <p:txBody>
          <a:bodyPr wrap="square" lIns="91440" tIns="45720" rIns="91440" bIns="45720" anchor="t">
            <a:spAutoFit/>
          </a:bodyPr>
          <a:lstStyle/>
          <a:p>
            <a:pPr fontAlgn="base"/>
            <a:endParaRPr lang="en-US" i="1">
              <a:latin typeface="Whitney 4r"/>
            </a:endParaRPr>
          </a:p>
          <a:p>
            <a:r>
              <a:rPr lang="en-US" b="1"/>
              <a:t/>
            </a:r>
            <a:br>
              <a:rPr lang="en-US" b="1"/>
            </a:br>
            <a:endParaRPr lang="en-US" b="1"/>
          </a:p>
        </p:txBody>
      </p:sp>
      <p:sp>
        <p:nvSpPr>
          <p:cNvPr id="26" name="Text Box 3">
            <a:extLst>
              <a:ext uri="{FF2B5EF4-FFF2-40B4-BE49-F238E27FC236}">
                <a16:creationId xmlns:a16="http://schemas.microsoft.com/office/drawing/2014/main" id="{EADB8825-5A02-49D5-9475-E6690D8CE9B8}"/>
              </a:ext>
            </a:extLst>
          </p:cNvPr>
          <p:cNvSpPr txBox="1">
            <a:spLocks noChangeArrowheads="1"/>
          </p:cNvSpPr>
          <p:nvPr/>
        </p:nvSpPr>
        <p:spPr bwMode="auto">
          <a:xfrm>
            <a:off x="124505" y="4108534"/>
            <a:ext cx="3756240" cy="2590130"/>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28" name="Text Box 3">
            <a:extLst>
              <a:ext uri="{FF2B5EF4-FFF2-40B4-BE49-F238E27FC236}">
                <a16:creationId xmlns:a16="http://schemas.microsoft.com/office/drawing/2014/main" id="{4B3A340E-25D3-41DF-A792-BF65642C1D7E}"/>
              </a:ext>
            </a:extLst>
          </p:cNvPr>
          <p:cNvSpPr txBox="1">
            <a:spLocks noChangeArrowheads="1"/>
          </p:cNvSpPr>
          <p:nvPr/>
        </p:nvSpPr>
        <p:spPr bwMode="auto">
          <a:xfrm>
            <a:off x="3943576" y="1314532"/>
            <a:ext cx="4146313" cy="5393200"/>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30" name="Text Box 3">
            <a:extLst>
              <a:ext uri="{FF2B5EF4-FFF2-40B4-BE49-F238E27FC236}">
                <a16:creationId xmlns:a16="http://schemas.microsoft.com/office/drawing/2014/main" id="{FE3B89B7-2D62-4A2C-83AC-D9BCB3BA94EF}"/>
              </a:ext>
            </a:extLst>
          </p:cNvPr>
          <p:cNvSpPr txBox="1">
            <a:spLocks noChangeArrowheads="1"/>
          </p:cNvSpPr>
          <p:nvPr/>
        </p:nvSpPr>
        <p:spPr bwMode="auto">
          <a:xfrm>
            <a:off x="8152719" y="1305460"/>
            <a:ext cx="3973955" cy="2615696"/>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34" name="Text Box 3">
            <a:extLst>
              <a:ext uri="{FF2B5EF4-FFF2-40B4-BE49-F238E27FC236}">
                <a16:creationId xmlns:a16="http://schemas.microsoft.com/office/drawing/2014/main" id="{BD9AC86D-8194-4870-AA43-48D060ADE16D}"/>
              </a:ext>
            </a:extLst>
          </p:cNvPr>
          <p:cNvSpPr txBox="1">
            <a:spLocks noChangeArrowheads="1"/>
          </p:cNvSpPr>
          <p:nvPr/>
        </p:nvSpPr>
        <p:spPr bwMode="auto">
          <a:xfrm>
            <a:off x="8152718" y="6067960"/>
            <a:ext cx="3973954" cy="63070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1000" dirty="0">
                <a:ea typeface="+mn-lt"/>
                <a:cs typeface="+mn-lt"/>
              </a:rPr>
              <a:t> </a:t>
            </a:r>
            <a:r>
              <a:rPr lang="en-US" sz="1000" dirty="0" smtClean="0">
                <a:ea typeface="+mn-lt"/>
                <a:cs typeface="+mn-lt"/>
              </a:rPr>
              <a:t>Presentation made </a:t>
            </a:r>
            <a:r>
              <a:rPr lang="en-US" sz="1000" dirty="0">
                <a:ea typeface="+mn-lt"/>
                <a:cs typeface="+mn-lt"/>
              </a:rPr>
              <a:t>possible by the support of Wagner Foundation.</a:t>
            </a:r>
            <a:endParaRPr lang="en-US" sz="1000" dirty="0">
              <a:cs typeface="Calibri"/>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7F590C34-76D3-45A9-806C-00A8111ECEBD}"/>
              </a:ext>
            </a:extLst>
          </p:cNvPr>
          <p:cNvSpPr/>
          <p:nvPr/>
        </p:nvSpPr>
        <p:spPr>
          <a:xfrm>
            <a:off x="8151408" y="3998783"/>
            <a:ext cx="3975846"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References</a:t>
            </a:r>
            <a:endParaRPr lang="en-US" altLang="en-US" sz="1050" b="1">
              <a:solidFill>
                <a:schemeClr val="bg1"/>
              </a:solidFill>
              <a:latin typeface="Arial" panose="020B0604020202020204" pitchFamily="34" charset="0"/>
            </a:endParaRPr>
          </a:p>
        </p:txBody>
      </p:sp>
      <p:sp>
        <p:nvSpPr>
          <p:cNvPr id="40" name="Text Box 3">
            <a:extLst>
              <a:ext uri="{FF2B5EF4-FFF2-40B4-BE49-F238E27FC236}">
                <a16:creationId xmlns:a16="http://schemas.microsoft.com/office/drawing/2014/main" id="{1452B028-9980-431B-95D5-1D36F53534CA}"/>
              </a:ext>
            </a:extLst>
          </p:cNvPr>
          <p:cNvSpPr txBox="1">
            <a:spLocks noChangeArrowheads="1"/>
          </p:cNvSpPr>
          <p:nvPr/>
        </p:nvSpPr>
        <p:spPr bwMode="auto">
          <a:xfrm>
            <a:off x="8152716" y="4344387"/>
            <a:ext cx="3973954" cy="125498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pic>
        <p:nvPicPr>
          <p:cNvPr id="2" name="Picture 3" descr="A picture containing text&#10;&#10;Description automatically generated">
            <a:extLst>
              <a:ext uri="{FF2B5EF4-FFF2-40B4-BE49-F238E27FC236}">
                <a16:creationId xmlns:a16="http://schemas.microsoft.com/office/drawing/2014/main" id="{DAB74BF3-D77F-4612-8EC6-490BB6AA92DC}"/>
              </a:ext>
            </a:extLst>
          </p:cNvPr>
          <p:cNvPicPr>
            <a:picLocks noChangeAspect="1"/>
          </p:cNvPicPr>
          <p:nvPr/>
        </p:nvPicPr>
        <p:blipFill>
          <a:blip r:embed="rId4"/>
          <a:stretch>
            <a:fillRect/>
          </a:stretch>
        </p:blipFill>
        <p:spPr>
          <a:xfrm>
            <a:off x="25400" y="53102"/>
            <a:ext cx="2026558" cy="819082"/>
          </a:xfrm>
          <a:prstGeom prst="rect">
            <a:avLst/>
          </a:prstGeom>
        </p:spPr>
      </p:pic>
      <p:sp>
        <p:nvSpPr>
          <p:cNvPr id="23" name="Text Box 7"/>
          <p:cNvSpPr txBox="1">
            <a:spLocks noChangeArrowheads="1"/>
          </p:cNvSpPr>
          <p:nvPr/>
        </p:nvSpPr>
        <p:spPr bwMode="auto">
          <a:xfrm>
            <a:off x="4059816" y="378873"/>
            <a:ext cx="4764028" cy="201973"/>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sz="1400" dirty="0">
                <a:solidFill>
                  <a:schemeClr val="bg1"/>
                </a:solidFill>
                <a:latin typeface="Calibri"/>
                <a:cs typeface="Calibri"/>
              </a:rPr>
              <a:t>Author(s</a:t>
            </a:r>
            <a:r>
              <a:rPr lang="en-US" sz="1400" dirty="0" smtClean="0">
                <a:solidFill>
                  <a:schemeClr val="bg1"/>
                </a:solidFill>
                <a:latin typeface="Calibri"/>
                <a:cs typeface="Calibri"/>
              </a:rPr>
              <a:t>) </a:t>
            </a:r>
            <a:r>
              <a:rPr lang="en-US" sz="1400" baseline="30000" dirty="0" smtClean="0">
                <a:solidFill>
                  <a:schemeClr val="bg1"/>
                </a:solidFill>
                <a:latin typeface="Calibri"/>
                <a:cs typeface="Calibri"/>
              </a:rPr>
              <a:t>1</a:t>
            </a:r>
            <a:endParaRPr lang="en-US" sz="1400" baseline="30000" dirty="0">
              <a:solidFill>
                <a:schemeClr val="bg1"/>
              </a:solidFill>
              <a:latin typeface="Calibri"/>
              <a:cs typeface="Calibri"/>
            </a:endParaRPr>
          </a:p>
          <a:p>
            <a:pPr algn="ctr"/>
            <a:endParaRPr lang="en-US" sz="700" dirty="0">
              <a:solidFill>
                <a:schemeClr val="bg1"/>
              </a:solidFill>
              <a:latin typeface="Calibri" panose="020F0502020204030204" pitchFamily="34" charset="0"/>
              <a:cs typeface="Calibri" panose="020F0502020204030204" pitchFamily="34" charset="0"/>
            </a:endParaRPr>
          </a:p>
        </p:txBody>
      </p:sp>
      <p:sp>
        <p:nvSpPr>
          <p:cNvPr id="24" name="Text Box 7"/>
          <p:cNvSpPr txBox="1">
            <a:spLocks noChangeArrowheads="1"/>
          </p:cNvSpPr>
          <p:nvPr/>
        </p:nvSpPr>
        <p:spPr bwMode="auto">
          <a:xfrm>
            <a:off x="3997343" y="643902"/>
            <a:ext cx="4764028" cy="201973"/>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sz="1400" baseline="30000" dirty="0" smtClean="0">
                <a:solidFill>
                  <a:schemeClr val="bg1"/>
                </a:solidFill>
                <a:latin typeface="Calibri"/>
                <a:cs typeface="Calibri"/>
              </a:rPr>
              <a:t>1 </a:t>
            </a:r>
            <a:r>
              <a:rPr lang="en-US" sz="1100" dirty="0" smtClean="0">
                <a:solidFill>
                  <a:schemeClr val="bg1"/>
                </a:solidFill>
                <a:latin typeface="Calibri"/>
                <a:cs typeface="Calibri"/>
              </a:rPr>
              <a:t>Author(s) Affiliation</a:t>
            </a:r>
            <a:endParaRPr lang="en-US" sz="1100" dirty="0">
              <a:solidFill>
                <a:schemeClr val="bg1"/>
              </a:solidFill>
              <a:latin typeface="Calibri"/>
              <a:cs typeface="Calibri"/>
            </a:endParaRPr>
          </a:p>
          <a:p>
            <a:pPr algn="ctr"/>
            <a:endParaRPr lang="en-US" sz="7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9408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853" y="4427"/>
            <a:ext cx="12199706" cy="902195"/>
          </a:xfrm>
          <a:prstGeom prst="rect">
            <a:avLst/>
          </a:prstGeom>
          <a:solidFill>
            <a:srgbClr val="FF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
              <a:solidFill>
                <a:schemeClr val="tx1"/>
              </a:solidFill>
            </a:endParaRPr>
          </a:p>
        </p:txBody>
      </p:sp>
      <p:sp>
        <p:nvSpPr>
          <p:cNvPr id="7" name="Text Box 5"/>
          <p:cNvSpPr txBox="1">
            <a:spLocks noChangeArrowheads="1"/>
          </p:cNvSpPr>
          <p:nvPr/>
        </p:nvSpPr>
        <p:spPr bwMode="auto">
          <a:xfrm>
            <a:off x="3464313" y="67404"/>
            <a:ext cx="5955035" cy="389640"/>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b="1">
                <a:solidFill>
                  <a:schemeClr val="bg1"/>
                </a:solidFill>
              </a:rPr>
              <a:t>Title of Evaluation Project</a:t>
            </a:r>
            <a:endParaRPr lang="en-US" sz="1400" err="1">
              <a:solidFill>
                <a:schemeClr val="bg1"/>
              </a:solidFill>
              <a:cs typeface="Calibri" panose="020F0502020204030204"/>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7697" y="6594342"/>
            <a:ext cx="1230026" cy="207556"/>
          </a:xfrm>
          <a:prstGeom prst="rect">
            <a:avLst/>
          </a:prstGeom>
        </p:spPr>
      </p:pic>
      <p:sp>
        <p:nvSpPr>
          <p:cNvPr id="15" name="Text Box 3">
            <a:extLst>
              <a:ext uri="{FF2B5EF4-FFF2-40B4-BE49-F238E27FC236}">
                <a16:creationId xmlns:a16="http://schemas.microsoft.com/office/drawing/2014/main" id="{AEE3FE3D-CB78-1047-9CC6-E8A48F733C3F}"/>
              </a:ext>
            </a:extLst>
          </p:cNvPr>
          <p:cNvSpPr txBox="1">
            <a:spLocks noChangeArrowheads="1"/>
          </p:cNvSpPr>
          <p:nvPr/>
        </p:nvSpPr>
        <p:spPr bwMode="auto">
          <a:xfrm>
            <a:off x="124505" y="1305463"/>
            <a:ext cx="3756240" cy="240705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3CAF736B-FD3D-8840-87CF-C3151DA89B75}"/>
              </a:ext>
            </a:extLst>
          </p:cNvPr>
          <p:cNvSpPr/>
          <p:nvPr/>
        </p:nvSpPr>
        <p:spPr>
          <a:xfrm>
            <a:off x="123194" y="3771999"/>
            <a:ext cx="3758132"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Methods</a:t>
            </a:r>
          </a:p>
        </p:txBody>
      </p:sp>
      <p:sp>
        <p:nvSpPr>
          <p:cNvPr id="18" name="Rectangle 17">
            <a:extLst>
              <a:ext uri="{FF2B5EF4-FFF2-40B4-BE49-F238E27FC236}">
                <a16:creationId xmlns:a16="http://schemas.microsoft.com/office/drawing/2014/main" id="{5303185E-1559-7646-9B64-230C01B7FAC6}"/>
              </a:ext>
            </a:extLst>
          </p:cNvPr>
          <p:cNvSpPr/>
          <p:nvPr/>
        </p:nvSpPr>
        <p:spPr>
          <a:xfrm>
            <a:off x="122153" y="958267"/>
            <a:ext cx="3758179"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Introduction / Background</a:t>
            </a:r>
            <a:endParaRPr lang="en-US" altLang="en-US" sz="1050" b="1">
              <a:solidFill>
                <a:schemeClr val="bg1"/>
              </a:solidFill>
              <a:latin typeface="Arial" panose="020B0604020202020204" pitchFamily="34" charset="0"/>
              <a:cs typeface="Arial"/>
            </a:endParaRPr>
          </a:p>
        </p:txBody>
      </p:sp>
      <p:sp>
        <p:nvSpPr>
          <p:cNvPr id="19" name="Rectangle 18">
            <a:extLst>
              <a:ext uri="{FF2B5EF4-FFF2-40B4-BE49-F238E27FC236}">
                <a16:creationId xmlns:a16="http://schemas.microsoft.com/office/drawing/2014/main" id="{F97864AF-2613-3B42-817C-B1A44BD84111}"/>
              </a:ext>
            </a:extLst>
          </p:cNvPr>
          <p:cNvSpPr/>
          <p:nvPr/>
        </p:nvSpPr>
        <p:spPr>
          <a:xfrm>
            <a:off x="3946486" y="958756"/>
            <a:ext cx="4144165" cy="300112"/>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Results</a:t>
            </a:r>
          </a:p>
        </p:txBody>
      </p:sp>
      <p:sp>
        <p:nvSpPr>
          <p:cNvPr id="22" name="Rectangle 21">
            <a:extLst>
              <a:ext uri="{FF2B5EF4-FFF2-40B4-BE49-F238E27FC236}">
                <a16:creationId xmlns:a16="http://schemas.microsoft.com/office/drawing/2014/main" id="{8370BDC7-767F-3E45-A991-F17E9FE96802}"/>
              </a:ext>
            </a:extLst>
          </p:cNvPr>
          <p:cNvSpPr/>
          <p:nvPr/>
        </p:nvSpPr>
        <p:spPr>
          <a:xfrm>
            <a:off x="8155282" y="5663208"/>
            <a:ext cx="3972154" cy="347315"/>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Acknowledgements</a:t>
            </a:r>
            <a:endParaRPr lang="en-US" sz="1050" b="1">
              <a:solidFill>
                <a:schemeClr val="bg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162E751D-6796-1544-A7B7-75133FAB4512}"/>
              </a:ext>
            </a:extLst>
          </p:cNvPr>
          <p:cNvSpPr/>
          <p:nvPr/>
        </p:nvSpPr>
        <p:spPr>
          <a:xfrm>
            <a:off x="5488629" y="1401862"/>
            <a:ext cx="2607666" cy="200055"/>
          </a:xfrm>
          <a:prstGeom prst="rect">
            <a:avLst/>
          </a:prstGeom>
        </p:spPr>
        <p:txBody>
          <a:bodyPr wrap="square" lIns="91440" tIns="45720" rIns="91440" bIns="45720" anchor="t">
            <a:spAutoFit/>
          </a:bodyPr>
          <a:lstStyle/>
          <a:p>
            <a:endParaRPr lang="en-US" sz="700">
              <a:solidFill>
                <a:srgbClr val="212529"/>
              </a:solidFill>
              <a:latin typeface="Arial"/>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C80E19CD-13D5-C64C-9929-DDB8C73BF9B0}"/>
              </a:ext>
            </a:extLst>
          </p:cNvPr>
          <p:cNvSpPr/>
          <p:nvPr/>
        </p:nvSpPr>
        <p:spPr>
          <a:xfrm>
            <a:off x="5506425" y="4615288"/>
            <a:ext cx="2369792" cy="200055"/>
          </a:xfrm>
          <a:prstGeom prst="rect">
            <a:avLst/>
          </a:prstGeom>
        </p:spPr>
        <p:txBody>
          <a:bodyPr wrap="square" lIns="91440" tIns="45720" rIns="91440" bIns="45720" anchor="t">
            <a:spAutoFit/>
          </a:bodyPr>
          <a:lstStyle/>
          <a:p>
            <a:endParaRPr lang="en-US" sz="700">
              <a:latin typeface="Arial"/>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497FB595-D935-A74C-AC28-918A4E16D444}"/>
              </a:ext>
            </a:extLst>
          </p:cNvPr>
          <p:cNvSpPr/>
          <p:nvPr/>
        </p:nvSpPr>
        <p:spPr>
          <a:xfrm>
            <a:off x="5488629" y="6068938"/>
            <a:ext cx="5250879" cy="200055"/>
          </a:xfrm>
          <a:prstGeom prst="rect">
            <a:avLst/>
          </a:prstGeom>
        </p:spPr>
        <p:txBody>
          <a:bodyPr wrap="square" lIns="91440" tIns="45720" rIns="91440" bIns="45720" anchor="t">
            <a:spAutoFit/>
          </a:bodyPr>
          <a:lstStyle/>
          <a:p>
            <a:endParaRPr lang="en-US" sz="700">
              <a:solidFill>
                <a:srgbClr val="222222"/>
              </a:solidFill>
              <a:latin typeface="Arial"/>
              <a:cs typeface="Arial"/>
            </a:endParaRPr>
          </a:p>
        </p:txBody>
      </p:sp>
      <p:sp>
        <p:nvSpPr>
          <p:cNvPr id="25" name="Rectangle 24">
            <a:extLst>
              <a:ext uri="{FF2B5EF4-FFF2-40B4-BE49-F238E27FC236}">
                <a16:creationId xmlns:a16="http://schemas.microsoft.com/office/drawing/2014/main" id="{7EAEA055-3312-1A4A-B39E-D37E11942891}"/>
              </a:ext>
            </a:extLst>
          </p:cNvPr>
          <p:cNvSpPr/>
          <p:nvPr/>
        </p:nvSpPr>
        <p:spPr>
          <a:xfrm>
            <a:off x="8155630" y="961913"/>
            <a:ext cx="3975858"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Conclusions</a:t>
            </a:r>
          </a:p>
        </p:txBody>
      </p:sp>
      <p:sp>
        <p:nvSpPr>
          <p:cNvPr id="33" name="Rectangle 32">
            <a:extLst>
              <a:ext uri="{FF2B5EF4-FFF2-40B4-BE49-F238E27FC236}">
                <a16:creationId xmlns:a16="http://schemas.microsoft.com/office/drawing/2014/main" id="{9B0366C8-06D8-554C-BB13-1FAA19655439}"/>
              </a:ext>
            </a:extLst>
          </p:cNvPr>
          <p:cNvSpPr/>
          <p:nvPr/>
        </p:nvSpPr>
        <p:spPr>
          <a:xfrm>
            <a:off x="8095618" y="5752933"/>
            <a:ext cx="2320914" cy="923330"/>
          </a:xfrm>
          <a:prstGeom prst="rect">
            <a:avLst/>
          </a:prstGeom>
        </p:spPr>
        <p:txBody>
          <a:bodyPr wrap="square" lIns="91440" tIns="45720" rIns="91440" bIns="45720" anchor="t">
            <a:spAutoFit/>
          </a:bodyPr>
          <a:lstStyle/>
          <a:p>
            <a:pPr fontAlgn="base"/>
            <a:endParaRPr lang="en-US" i="1">
              <a:latin typeface="Whitney 4r"/>
            </a:endParaRPr>
          </a:p>
          <a:p>
            <a:r>
              <a:rPr lang="en-US" b="1"/>
              <a:t/>
            </a:r>
            <a:br>
              <a:rPr lang="en-US" b="1"/>
            </a:br>
            <a:endParaRPr lang="en-US" b="1"/>
          </a:p>
        </p:txBody>
      </p:sp>
      <p:sp>
        <p:nvSpPr>
          <p:cNvPr id="26" name="Text Box 3">
            <a:extLst>
              <a:ext uri="{FF2B5EF4-FFF2-40B4-BE49-F238E27FC236}">
                <a16:creationId xmlns:a16="http://schemas.microsoft.com/office/drawing/2014/main" id="{EADB8825-5A02-49D5-9475-E6690D8CE9B8}"/>
              </a:ext>
            </a:extLst>
          </p:cNvPr>
          <p:cNvSpPr txBox="1">
            <a:spLocks noChangeArrowheads="1"/>
          </p:cNvSpPr>
          <p:nvPr/>
        </p:nvSpPr>
        <p:spPr bwMode="auto">
          <a:xfrm>
            <a:off x="124505" y="4108534"/>
            <a:ext cx="3756240" cy="2590130"/>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28" name="Text Box 3">
            <a:extLst>
              <a:ext uri="{FF2B5EF4-FFF2-40B4-BE49-F238E27FC236}">
                <a16:creationId xmlns:a16="http://schemas.microsoft.com/office/drawing/2014/main" id="{4B3A340E-25D3-41DF-A792-BF65642C1D7E}"/>
              </a:ext>
            </a:extLst>
          </p:cNvPr>
          <p:cNvSpPr txBox="1">
            <a:spLocks noChangeArrowheads="1"/>
          </p:cNvSpPr>
          <p:nvPr/>
        </p:nvSpPr>
        <p:spPr bwMode="auto">
          <a:xfrm>
            <a:off x="3943576" y="1314532"/>
            <a:ext cx="4146313" cy="5393200"/>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30" name="Text Box 3">
            <a:extLst>
              <a:ext uri="{FF2B5EF4-FFF2-40B4-BE49-F238E27FC236}">
                <a16:creationId xmlns:a16="http://schemas.microsoft.com/office/drawing/2014/main" id="{FE3B89B7-2D62-4A2C-83AC-D9BCB3BA94EF}"/>
              </a:ext>
            </a:extLst>
          </p:cNvPr>
          <p:cNvSpPr txBox="1">
            <a:spLocks noChangeArrowheads="1"/>
          </p:cNvSpPr>
          <p:nvPr/>
        </p:nvSpPr>
        <p:spPr bwMode="auto">
          <a:xfrm>
            <a:off x="8152719" y="1305460"/>
            <a:ext cx="3973955" cy="2615696"/>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34" name="Text Box 3">
            <a:extLst>
              <a:ext uri="{FF2B5EF4-FFF2-40B4-BE49-F238E27FC236}">
                <a16:creationId xmlns:a16="http://schemas.microsoft.com/office/drawing/2014/main" id="{BD9AC86D-8194-4870-AA43-48D060ADE16D}"/>
              </a:ext>
            </a:extLst>
          </p:cNvPr>
          <p:cNvSpPr txBox="1">
            <a:spLocks noChangeArrowheads="1"/>
          </p:cNvSpPr>
          <p:nvPr/>
        </p:nvSpPr>
        <p:spPr bwMode="auto">
          <a:xfrm>
            <a:off x="8152718" y="6067960"/>
            <a:ext cx="3973954" cy="63070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1000" dirty="0">
                <a:ea typeface="+mn-lt"/>
                <a:cs typeface="+mn-lt"/>
              </a:rPr>
              <a:t> </a:t>
            </a:r>
            <a:r>
              <a:rPr lang="en-US" sz="1000" dirty="0" smtClean="0">
                <a:ea typeface="+mn-lt"/>
                <a:cs typeface="+mn-lt"/>
              </a:rPr>
              <a:t>Presentation made </a:t>
            </a:r>
            <a:r>
              <a:rPr lang="en-US" sz="1000" dirty="0">
                <a:ea typeface="+mn-lt"/>
                <a:cs typeface="+mn-lt"/>
              </a:rPr>
              <a:t>possible by the support of Wagner Foundation.</a:t>
            </a:r>
            <a:endParaRPr lang="en-US" sz="1000" dirty="0">
              <a:cs typeface="Calibri"/>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7F590C34-76D3-45A9-806C-00A8111ECEBD}"/>
              </a:ext>
            </a:extLst>
          </p:cNvPr>
          <p:cNvSpPr/>
          <p:nvPr/>
        </p:nvSpPr>
        <p:spPr>
          <a:xfrm>
            <a:off x="8151408" y="3998783"/>
            <a:ext cx="3975846"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References</a:t>
            </a:r>
            <a:endParaRPr lang="en-US" altLang="en-US" sz="1050" b="1">
              <a:solidFill>
                <a:schemeClr val="bg1"/>
              </a:solidFill>
              <a:latin typeface="Arial" panose="020B0604020202020204" pitchFamily="34" charset="0"/>
            </a:endParaRPr>
          </a:p>
        </p:txBody>
      </p:sp>
      <p:sp>
        <p:nvSpPr>
          <p:cNvPr id="40" name="Text Box 3">
            <a:extLst>
              <a:ext uri="{FF2B5EF4-FFF2-40B4-BE49-F238E27FC236}">
                <a16:creationId xmlns:a16="http://schemas.microsoft.com/office/drawing/2014/main" id="{1452B028-9980-431B-95D5-1D36F53534CA}"/>
              </a:ext>
            </a:extLst>
          </p:cNvPr>
          <p:cNvSpPr txBox="1">
            <a:spLocks noChangeArrowheads="1"/>
          </p:cNvSpPr>
          <p:nvPr/>
        </p:nvSpPr>
        <p:spPr bwMode="auto">
          <a:xfrm>
            <a:off x="8152716" y="4344387"/>
            <a:ext cx="3973954" cy="125498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pic>
        <p:nvPicPr>
          <p:cNvPr id="4" name="Picture 5" descr="Icon&#10;&#10;Description automatically generated">
            <a:extLst>
              <a:ext uri="{FF2B5EF4-FFF2-40B4-BE49-F238E27FC236}">
                <a16:creationId xmlns:a16="http://schemas.microsoft.com/office/drawing/2014/main" id="{8A978442-9A16-4174-9554-6B48714CD0A0}"/>
              </a:ext>
            </a:extLst>
          </p:cNvPr>
          <p:cNvPicPr>
            <a:picLocks noChangeAspect="1"/>
          </p:cNvPicPr>
          <p:nvPr/>
        </p:nvPicPr>
        <p:blipFill>
          <a:blip r:embed="rId4"/>
          <a:stretch>
            <a:fillRect/>
          </a:stretch>
        </p:blipFill>
        <p:spPr>
          <a:xfrm>
            <a:off x="70758" y="164708"/>
            <a:ext cx="3124199" cy="514227"/>
          </a:xfrm>
          <a:prstGeom prst="rect">
            <a:avLst/>
          </a:prstGeom>
        </p:spPr>
      </p:pic>
      <p:sp>
        <p:nvSpPr>
          <p:cNvPr id="23" name="Text Box 7"/>
          <p:cNvSpPr txBox="1">
            <a:spLocks noChangeArrowheads="1"/>
          </p:cNvSpPr>
          <p:nvPr/>
        </p:nvSpPr>
        <p:spPr bwMode="auto">
          <a:xfrm>
            <a:off x="4059816" y="378873"/>
            <a:ext cx="4764028" cy="201973"/>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sz="1400" dirty="0">
                <a:solidFill>
                  <a:schemeClr val="bg1"/>
                </a:solidFill>
                <a:latin typeface="Calibri"/>
                <a:cs typeface="Calibri"/>
              </a:rPr>
              <a:t>Author(s</a:t>
            </a:r>
            <a:r>
              <a:rPr lang="en-US" sz="1400" dirty="0" smtClean="0">
                <a:solidFill>
                  <a:schemeClr val="bg1"/>
                </a:solidFill>
                <a:latin typeface="Calibri"/>
                <a:cs typeface="Calibri"/>
              </a:rPr>
              <a:t>) </a:t>
            </a:r>
            <a:r>
              <a:rPr lang="en-US" sz="1400" baseline="30000" dirty="0" smtClean="0">
                <a:solidFill>
                  <a:schemeClr val="bg1"/>
                </a:solidFill>
                <a:latin typeface="Calibri"/>
                <a:cs typeface="Calibri"/>
              </a:rPr>
              <a:t>1</a:t>
            </a:r>
            <a:endParaRPr lang="en-US" sz="1400" baseline="30000" dirty="0">
              <a:solidFill>
                <a:schemeClr val="bg1"/>
              </a:solidFill>
              <a:latin typeface="Calibri"/>
              <a:cs typeface="Calibri"/>
            </a:endParaRPr>
          </a:p>
          <a:p>
            <a:pPr algn="ctr"/>
            <a:endParaRPr lang="en-US" sz="700" dirty="0">
              <a:solidFill>
                <a:schemeClr val="bg1"/>
              </a:solidFill>
              <a:latin typeface="Calibri" panose="020F0502020204030204" pitchFamily="34" charset="0"/>
              <a:cs typeface="Calibri" panose="020F0502020204030204" pitchFamily="34" charset="0"/>
            </a:endParaRPr>
          </a:p>
        </p:txBody>
      </p:sp>
      <p:sp>
        <p:nvSpPr>
          <p:cNvPr id="24" name="Text Box 7"/>
          <p:cNvSpPr txBox="1">
            <a:spLocks noChangeArrowheads="1"/>
          </p:cNvSpPr>
          <p:nvPr/>
        </p:nvSpPr>
        <p:spPr bwMode="auto">
          <a:xfrm>
            <a:off x="3997343" y="643902"/>
            <a:ext cx="4764028" cy="201973"/>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sz="1400" baseline="30000" dirty="0" smtClean="0">
                <a:solidFill>
                  <a:schemeClr val="bg1"/>
                </a:solidFill>
                <a:latin typeface="Calibri"/>
                <a:cs typeface="Calibri"/>
              </a:rPr>
              <a:t>1 </a:t>
            </a:r>
            <a:r>
              <a:rPr lang="en-US" sz="1100" dirty="0" smtClean="0">
                <a:solidFill>
                  <a:schemeClr val="bg1"/>
                </a:solidFill>
                <a:latin typeface="Calibri"/>
                <a:cs typeface="Calibri"/>
              </a:rPr>
              <a:t>Author(s) Affiliation</a:t>
            </a:r>
            <a:endParaRPr lang="en-US" sz="1100" dirty="0">
              <a:solidFill>
                <a:schemeClr val="bg1"/>
              </a:solidFill>
              <a:latin typeface="Calibri"/>
              <a:cs typeface="Calibri"/>
            </a:endParaRPr>
          </a:p>
          <a:p>
            <a:pPr algn="ctr"/>
            <a:endParaRPr lang="en-US" sz="7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0151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853" y="4427"/>
            <a:ext cx="12199706" cy="902195"/>
          </a:xfrm>
          <a:prstGeom prst="rect">
            <a:avLst/>
          </a:prstGeom>
          <a:solidFill>
            <a:srgbClr val="FF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
              <a:solidFill>
                <a:schemeClr val="tx1"/>
              </a:solidFill>
            </a:endParaRPr>
          </a:p>
        </p:txBody>
      </p:sp>
      <p:sp>
        <p:nvSpPr>
          <p:cNvPr id="7" name="Text Box 5"/>
          <p:cNvSpPr txBox="1">
            <a:spLocks noChangeArrowheads="1"/>
          </p:cNvSpPr>
          <p:nvPr/>
        </p:nvSpPr>
        <p:spPr bwMode="auto">
          <a:xfrm>
            <a:off x="3464313" y="67404"/>
            <a:ext cx="5955035" cy="389640"/>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b="1">
                <a:solidFill>
                  <a:schemeClr val="bg1"/>
                </a:solidFill>
              </a:rPr>
              <a:t>Title of Evaluation Project</a:t>
            </a:r>
            <a:endParaRPr lang="en-US" sz="1400" err="1">
              <a:solidFill>
                <a:schemeClr val="bg1"/>
              </a:solidFill>
              <a:cs typeface="Calibri" panose="020F0502020204030204"/>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7697" y="6594342"/>
            <a:ext cx="1230026" cy="207556"/>
          </a:xfrm>
          <a:prstGeom prst="rect">
            <a:avLst/>
          </a:prstGeom>
        </p:spPr>
      </p:pic>
      <p:sp>
        <p:nvSpPr>
          <p:cNvPr id="15" name="Text Box 3">
            <a:extLst>
              <a:ext uri="{FF2B5EF4-FFF2-40B4-BE49-F238E27FC236}">
                <a16:creationId xmlns:a16="http://schemas.microsoft.com/office/drawing/2014/main" id="{AEE3FE3D-CB78-1047-9CC6-E8A48F733C3F}"/>
              </a:ext>
            </a:extLst>
          </p:cNvPr>
          <p:cNvSpPr txBox="1">
            <a:spLocks noChangeArrowheads="1"/>
          </p:cNvSpPr>
          <p:nvPr/>
        </p:nvSpPr>
        <p:spPr bwMode="auto">
          <a:xfrm>
            <a:off x="124505" y="1305463"/>
            <a:ext cx="3756240" cy="240705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3CAF736B-FD3D-8840-87CF-C3151DA89B75}"/>
              </a:ext>
            </a:extLst>
          </p:cNvPr>
          <p:cNvSpPr/>
          <p:nvPr/>
        </p:nvSpPr>
        <p:spPr>
          <a:xfrm>
            <a:off x="123194" y="3771999"/>
            <a:ext cx="3758132"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Methods</a:t>
            </a:r>
          </a:p>
        </p:txBody>
      </p:sp>
      <p:sp>
        <p:nvSpPr>
          <p:cNvPr id="18" name="Rectangle 17">
            <a:extLst>
              <a:ext uri="{FF2B5EF4-FFF2-40B4-BE49-F238E27FC236}">
                <a16:creationId xmlns:a16="http://schemas.microsoft.com/office/drawing/2014/main" id="{5303185E-1559-7646-9B64-230C01B7FAC6}"/>
              </a:ext>
            </a:extLst>
          </p:cNvPr>
          <p:cNvSpPr/>
          <p:nvPr/>
        </p:nvSpPr>
        <p:spPr>
          <a:xfrm>
            <a:off x="122153" y="958267"/>
            <a:ext cx="3758179"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Introduction / Background</a:t>
            </a:r>
            <a:endParaRPr lang="en-US" altLang="en-US" sz="1050" b="1">
              <a:solidFill>
                <a:schemeClr val="bg1"/>
              </a:solidFill>
              <a:latin typeface="Arial" panose="020B0604020202020204" pitchFamily="34" charset="0"/>
              <a:cs typeface="Arial"/>
            </a:endParaRPr>
          </a:p>
        </p:txBody>
      </p:sp>
      <p:sp>
        <p:nvSpPr>
          <p:cNvPr id="19" name="Rectangle 18">
            <a:extLst>
              <a:ext uri="{FF2B5EF4-FFF2-40B4-BE49-F238E27FC236}">
                <a16:creationId xmlns:a16="http://schemas.microsoft.com/office/drawing/2014/main" id="{F97864AF-2613-3B42-817C-B1A44BD84111}"/>
              </a:ext>
            </a:extLst>
          </p:cNvPr>
          <p:cNvSpPr/>
          <p:nvPr/>
        </p:nvSpPr>
        <p:spPr>
          <a:xfrm>
            <a:off x="3946486" y="958756"/>
            <a:ext cx="4144165" cy="300112"/>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Results</a:t>
            </a:r>
          </a:p>
        </p:txBody>
      </p:sp>
      <p:sp>
        <p:nvSpPr>
          <p:cNvPr id="22" name="Rectangle 21">
            <a:extLst>
              <a:ext uri="{FF2B5EF4-FFF2-40B4-BE49-F238E27FC236}">
                <a16:creationId xmlns:a16="http://schemas.microsoft.com/office/drawing/2014/main" id="{8370BDC7-767F-3E45-A991-F17E9FE96802}"/>
              </a:ext>
            </a:extLst>
          </p:cNvPr>
          <p:cNvSpPr/>
          <p:nvPr/>
        </p:nvSpPr>
        <p:spPr>
          <a:xfrm>
            <a:off x="8155282" y="5663208"/>
            <a:ext cx="3972154" cy="347315"/>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Acknowledgements</a:t>
            </a:r>
            <a:endParaRPr lang="en-US" sz="1050" b="1">
              <a:solidFill>
                <a:schemeClr val="bg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162E751D-6796-1544-A7B7-75133FAB4512}"/>
              </a:ext>
            </a:extLst>
          </p:cNvPr>
          <p:cNvSpPr/>
          <p:nvPr/>
        </p:nvSpPr>
        <p:spPr>
          <a:xfrm>
            <a:off x="5488629" y="1401862"/>
            <a:ext cx="2607666" cy="200055"/>
          </a:xfrm>
          <a:prstGeom prst="rect">
            <a:avLst/>
          </a:prstGeom>
        </p:spPr>
        <p:txBody>
          <a:bodyPr wrap="square" lIns="91440" tIns="45720" rIns="91440" bIns="45720" anchor="t">
            <a:spAutoFit/>
          </a:bodyPr>
          <a:lstStyle/>
          <a:p>
            <a:endParaRPr lang="en-US" sz="700">
              <a:solidFill>
                <a:srgbClr val="212529"/>
              </a:solidFill>
              <a:latin typeface="Arial"/>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C80E19CD-13D5-C64C-9929-DDB8C73BF9B0}"/>
              </a:ext>
            </a:extLst>
          </p:cNvPr>
          <p:cNvSpPr/>
          <p:nvPr/>
        </p:nvSpPr>
        <p:spPr>
          <a:xfrm>
            <a:off x="5506425" y="4615288"/>
            <a:ext cx="2369792" cy="200055"/>
          </a:xfrm>
          <a:prstGeom prst="rect">
            <a:avLst/>
          </a:prstGeom>
        </p:spPr>
        <p:txBody>
          <a:bodyPr wrap="square" lIns="91440" tIns="45720" rIns="91440" bIns="45720" anchor="t">
            <a:spAutoFit/>
          </a:bodyPr>
          <a:lstStyle/>
          <a:p>
            <a:endParaRPr lang="en-US" sz="700">
              <a:latin typeface="Arial"/>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497FB595-D935-A74C-AC28-918A4E16D444}"/>
              </a:ext>
            </a:extLst>
          </p:cNvPr>
          <p:cNvSpPr/>
          <p:nvPr/>
        </p:nvSpPr>
        <p:spPr>
          <a:xfrm>
            <a:off x="5488629" y="6068938"/>
            <a:ext cx="5250879" cy="200055"/>
          </a:xfrm>
          <a:prstGeom prst="rect">
            <a:avLst/>
          </a:prstGeom>
        </p:spPr>
        <p:txBody>
          <a:bodyPr wrap="square" lIns="91440" tIns="45720" rIns="91440" bIns="45720" anchor="t">
            <a:spAutoFit/>
          </a:bodyPr>
          <a:lstStyle/>
          <a:p>
            <a:endParaRPr lang="en-US" sz="700">
              <a:solidFill>
                <a:srgbClr val="222222"/>
              </a:solidFill>
              <a:latin typeface="Arial"/>
              <a:cs typeface="Arial"/>
            </a:endParaRPr>
          </a:p>
        </p:txBody>
      </p:sp>
      <p:sp>
        <p:nvSpPr>
          <p:cNvPr id="25" name="Rectangle 24">
            <a:extLst>
              <a:ext uri="{FF2B5EF4-FFF2-40B4-BE49-F238E27FC236}">
                <a16:creationId xmlns:a16="http://schemas.microsoft.com/office/drawing/2014/main" id="{7EAEA055-3312-1A4A-B39E-D37E11942891}"/>
              </a:ext>
            </a:extLst>
          </p:cNvPr>
          <p:cNvSpPr/>
          <p:nvPr/>
        </p:nvSpPr>
        <p:spPr>
          <a:xfrm>
            <a:off x="8155630" y="961913"/>
            <a:ext cx="3975858"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Conclusions</a:t>
            </a:r>
          </a:p>
        </p:txBody>
      </p:sp>
      <p:sp>
        <p:nvSpPr>
          <p:cNvPr id="33" name="Rectangle 32">
            <a:extLst>
              <a:ext uri="{FF2B5EF4-FFF2-40B4-BE49-F238E27FC236}">
                <a16:creationId xmlns:a16="http://schemas.microsoft.com/office/drawing/2014/main" id="{9B0366C8-06D8-554C-BB13-1FAA19655439}"/>
              </a:ext>
            </a:extLst>
          </p:cNvPr>
          <p:cNvSpPr/>
          <p:nvPr/>
        </p:nvSpPr>
        <p:spPr>
          <a:xfrm>
            <a:off x="8095618" y="5752933"/>
            <a:ext cx="2320914" cy="923330"/>
          </a:xfrm>
          <a:prstGeom prst="rect">
            <a:avLst/>
          </a:prstGeom>
        </p:spPr>
        <p:txBody>
          <a:bodyPr wrap="square" lIns="91440" tIns="45720" rIns="91440" bIns="45720" anchor="t">
            <a:spAutoFit/>
          </a:bodyPr>
          <a:lstStyle/>
          <a:p>
            <a:pPr fontAlgn="base"/>
            <a:endParaRPr lang="en-US" i="1">
              <a:latin typeface="Whitney 4r"/>
            </a:endParaRPr>
          </a:p>
          <a:p>
            <a:r>
              <a:rPr lang="en-US" b="1"/>
              <a:t/>
            </a:r>
            <a:br>
              <a:rPr lang="en-US" b="1"/>
            </a:br>
            <a:endParaRPr lang="en-US" b="1"/>
          </a:p>
        </p:txBody>
      </p:sp>
      <p:sp>
        <p:nvSpPr>
          <p:cNvPr id="26" name="Text Box 3">
            <a:extLst>
              <a:ext uri="{FF2B5EF4-FFF2-40B4-BE49-F238E27FC236}">
                <a16:creationId xmlns:a16="http://schemas.microsoft.com/office/drawing/2014/main" id="{EADB8825-5A02-49D5-9475-E6690D8CE9B8}"/>
              </a:ext>
            </a:extLst>
          </p:cNvPr>
          <p:cNvSpPr txBox="1">
            <a:spLocks noChangeArrowheads="1"/>
          </p:cNvSpPr>
          <p:nvPr/>
        </p:nvSpPr>
        <p:spPr bwMode="auto">
          <a:xfrm>
            <a:off x="124505" y="4108534"/>
            <a:ext cx="3756240" cy="2590130"/>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28" name="Text Box 3">
            <a:extLst>
              <a:ext uri="{FF2B5EF4-FFF2-40B4-BE49-F238E27FC236}">
                <a16:creationId xmlns:a16="http://schemas.microsoft.com/office/drawing/2014/main" id="{4B3A340E-25D3-41DF-A792-BF65642C1D7E}"/>
              </a:ext>
            </a:extLst>
          </p:cNvPr>
          <p:cNvSpPr txBox="1">
            <a:spLocks noChangeArrowheads="1"/>
          </p:cNvSpPr>
          <p:nvPr/>
        </p:nvSpPr>
        <p:spPr bwMode="auto">
          <a:xfrm>
            <a:off x="3943576" y="1314532"/>
            <a:ext cx="4146313" cy="5393200"/>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30" name="Text Box 3">
            <a:extLst>
              <a:ext uri="{FF2B5EF4-FFF2-40B4-BE49-F238E27FC236}">
                <a16:creationId xmlns:a16="http://schemas.microsoft.com/office/drawing/2014/main" id="{FE3B89B7-2D62-4A2C-83AC-D9BCB3BA94EF}"/>
              </a:ext>
            </a:extLst>
          </p:cNvPr>
          <p:cNvSpPr txBox="1">
            <a:spLocks noChangeArrowheads="1"/>
          </p:cNvSpPr>
          <p:nvPr/>
        </p:nvSpPr>
        <p:spPr bwMode="auto">
          <a:xfrm>
            <a:off x="8152719" y="1305460"/>
            <a:ext cx="3973955" cy="2615696"/>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34" name="Text Box 3">
            <a:extLst>
              <a:ext uri="{FF2B5EF4-FFF2-40B4-BE49-F238E27FC236}">
                <a16:creationId xmlns:a16="http://schemas.microsoft.com/office/drawing/2014/main" id="{BD9AC86D-8194-4870-AA43-48D060ADE16D}"/>
              </a:ext>
            </a:extLst>
          </p:cNvPr>
          <p:cNvSpPr txBox="1">
            <a:spLocks noChangeArrowheads="1"/>
          </p:cNvSpPr>
          <p:nvPr/>
        </p:nvSpPr>
        <p:spPr bwMode="auto">
          <a:xfrm>
            <a:off x="8152718" y="6067960"/>
            <a:ext cx="3973954" cy="63070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1000" dirty="0">
                <a:ea typeface="+mn-lt"/>
                <a:cs typeface="+mn-lt"/>
              </a:rPr>
              <a:t> </a:t>
            </a:r>
            <a:r>
              <a:rPr lang="en-US" sz="1000" dirty="0" smtClean="0">
                <a:ea typeface="+mn-lt"/>
                <a:cs typeface="+mn-lt"/>
              </a:rPr>
              <a:t>Presentation made </a:t>
            </a:r>
            <a:r>
              <a:rPr lang="en-US" sz="1000" dirty="0">
                <a:ea typeface="+mn-lt"/>
                <a:cs typeface="+mn-lt"/>
              </a:rPr>
              <a:t>possible by the support of Wagner Foundation.</a:t>
            </a:r>
            <a:endParaRPr lang="en-US" sz="1000" dirty="0">
              <a:cs typeface="Calibri"/>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7F590C34-76D3-45A9-806C-00A8111ECEBD}"/>
              </a:ext>
            </a:extLst>
          </p:cNvPr>
          <p:cNvSpPr/>
          <p:nvPr/>
        </p:nvSpPr>
        <p:spPr>
          <a:xfrm>
            <a:off x="8151408" y="3998783"/>
            <a:ext cx="3975846"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References</a:t>
            </a:r>
            <a:endParaRPr lang="en-US" altLang="en-US" sz="1050" b="1">
              <a:solidFill>
                <a:schemeClr val="bg1"/>
              </a:solidFill>
              <a:latin typeface="Arial" panose="020B0604020202020204" pitchFamily="34" charset="0"/>
            </a:endParaRPr>
          </a:p>
        </p:txBody>
      </p:sp>
      <p:sp>
        <p:nvSpPr>
          <p:cNvPr id="40" name="Text Box 3">
            <a:extLst>
              <a:ext uri="{FF2B5EF4-FFF2-40B4-BE49-F238E27FC236}">
                <a16:creationId xmlns:a16="http://schemas.microsoft.com/office/drawing/2014/main" id="{1452B028-9980-431B-95D5-1D36F53534CA}"/>
              </a:ext>
            </a:extLst>
          </p:cNvPr>
          <p:cNvSpPr txBox="1">
            <a:spLocks noChangeArrowheads="1"/>
          </p:cNvSpPr>
          <p:nvPr/>
        </p:nvSpPr>
        <p:spPr bwMode="auto">
          <a:xfrm>
            <a:off x="8152716" y="4344387"/>
            <a:ext cx="3973954" cy="125498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pic>
        <p:nvPicPr>
          <p:cNvPr id="2" name="Picture 5" descr="Text&#10;&#10;Description automatically generated">
            <a:extLst>
              <a:ext uri="{FF2B5EF4-FFF2-40B4-BE49-F238E27FC236}">
                <a16:creationId xmlns:a16="http://schemas.microsoft.com/office/drawing/2014/main" id="{00C1F9FF-749E-4B5B-AD3B-010F9098B3AE}"/>
              </a:ext>
            </a:extLst>
          </p:cNvPr>
          <p:cNvPicPr>
            <a:picLocks noChangeAspect="1"/>
          </p:cNvPicPr>
          <p:nvPr/>
        </p:nvPicPr>
        <p:blipFill>
          <a:blip r:embed="rId4"/>
          <a:stretch>
            <a:fillRect/>
          </a:stretch>
        </p:blipFill>
        <p:spPr>
          <a:xfrm>
            <a:off x="34471" y="44616"/>
            <a:ext cx="1663700" cy="826982"/>
          </a:xfrm>
          <a:prstGeom prst="rect">
            <a:avLst/>
          </a:prstGeom>
        </p:spPr>
      </p:pic>
      <p:sp>
        <p:nvSpPr>
          <p:cNvPr id="23" name="Text Box 7"/>
          <p:cNvSpPr txBox="1">
            <a:spLocks noChangeArrowheads="1"/>
          </p:cNvSpPr>
          <p:nvPr/>
        </p:nvSpPr>
        <p:spPr bwMode="auto">
          <a:xfrm>
            <a:off x="4059816" y="378873"/>
            <a:ext cx="4764028" cy="201973"/>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sz="1400" dirty="0">
                <a:solidFill>
                  <a:schemeClr val="bg1"/>
                </a:solidFill>
                <a:latin typeface="Calibri"/>
                <a:cs typeface="Calibri"/>
              </a:rPr>
              <a:t>Author(s</a:t>
            </a:r>
            <a:r>
              <a:rPr lang="en-US" sz="1400" dirty="0" smtClean="0">
                <a:solidFill>
                  <a:schemeClr val="bg1"/>
                </a:solidFill>
                <a:latin typeface="Calibri"/>
                <a:cs typeface="Calibri"/>
              </a:rPr>
              <a:t>) </a:t>
            </a:r>
            <a:r>
              <a:rPr lang="en-US" sz="1400" baseline="30000" dirty="0" smtClean="0">
                <a:solidFill>
                  <a:schemeClr val="bg1"/>
                </a:solidFill>
                <a:latin typeface="Calibri"/>
                <a:cs typeface="Calibri"/>
              </a:rPr>
              <a:t>1</a:t>
            </a:r>
            <a:endParaRPr lang="en-US" sz="1400" baseline="30000" dirty="0">
              <a:solidFill>
                <a:schemeClr val="bg1"/>
              </a:solidFill>
              <a:latin typeface="Calibri"/>
              <a:cs typeface="Calibri"/>
            </a:endParaRPr>
          </a:p>
          <a:p>
            <a:pPr algn="ctr"/>
            <a:endParaRPr lang="en-US" sz="700" dirty="0">
              <a:solidFill>
                <a:schemeClr val="bg1"/>
              </a:solidFill>
              <a:latin typeface="Calibri" panose="020F0502020204030204" pitchFamily="34" charset="0"/>
              <a:cs typeface="Calibri" panose="020F0502020204030204" pitchFamily="34" charset="0"/>
            </a:endParaRPr>
          </a:p>
        </p:txBody>
      </p:sp>
      <p:sp>
        <p:nvSpPr>
          <p:cNvPr id="24" name="Text Box 7"/>
          <p:cNvSpPr txBox="1">
            <a:spLocks noChangeArrowheads="1"/>
          </p:cNvSpPr>
          <p:nvPr/>
        </p:nvSpPr>
        <p:spPr bwMode="auto">
          <a:xfrm>
            <a:off x="3997343" y="643902"/>
            <a:ext cx="4764028" cy="201973"/>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sz="1400" baseline="30000" dirty="0" smtClean="0">
                <a:solidFill>
                  <a:schemeClr val="bg1"/>
                </a:solidFill>
                <a:latin typeface="Calibri"/>
                <a:cs typeface="Calibri"/>
              </a:rPr>
              <a:t>1 </a:t>
            </a:r>
            <a:r>
              <a:rPr lang="en-US" sz="1100" dirty="0" smtClean="0">
                <a:solidFill>
                  <a:schemeClr val="bg1"/>
                </a:solidFill>
                <a:latin typeface="Calibri"/>
                <a:cs typeface="Calibri"/>
              </a:rPr>
              <a:t>Author(s) Affiliation</a:t>
            </a:r>
            <a:endParaRPr lang="en-US" sz="1100" dirty="0">
              <a:solidFill>
                <a:schemeClr val="bg1"/>
              </a:solidFill>
              <a:latin typeface="Calibri"/>
              <a:cs typeface="Calibri"/>
            </a:endParaRPr>
          </a:p>
          <a:p>
            <a:pPr algn="ctr"/>
            <a:endParaRPr lang="en-US" sz="7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9673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853" y="4427"/>
            <a:ext cx="12199706" cy="902195"/>
          </a:xfrm>
          <a:prstGeom prst="rect">
            <a:avLst/>
          </a:prstGeom>
          <a:solidFill>
            <a:srgbClr val="FF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
              <a:solidFill>
                <a:schemeClr val="tx1"/>
              </a:solidFill>
            </a:endParaRPr>
          </a:p>
        </p:txBody>
      </p:sp>
      <p:sp>
        <p:nvSpPr>
          <p:cNvPr id="7" name="Text Box 5"/>
          <p:cNvSpPr txBox="1">
            <a:spLocks noChangeArrowheads="1"/>
          </p:cNvSpPr>
          <p:nvPr/>
        </p:nvSpPr>
        <p:spPr bwMode="auto">
          <a:xfrm>
            <a:off x="3464313" y="67404"/>
            <a:ext cx="5955035" cy="389640"/>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b="1">
                <a:solidFill>
                  <a:schemeClr val="bg1"/>
                </a:solidFill>
              </a:rPr>
              <a:t>Title of Evaluation Project</a:t>
            </a:r>
            <a:endParaRPr lang="en-US" sz="1400" err="1">
              <a:solidFill>
                <a:schemeClr val="bg1"/>
              </a:solidFill>
              <a:cs typeface="Calibri" panose="020F0502020204030204"/>
            </a:endParaRPr>
          </a:p>
        </p:txBody>
      </p:sp>
      <p:sp>
        <p:nvSpPr>
          <p:cNvPr id="9" name="Text Box 7"/>
          <p:cNvSpPr txBox="1">
            <a:spLocks noChangeArrowheads="1"/>
          </p:cNvSpPr>
          <p:nvPr/>
        </p:nvSpPr>
        <p:spPr bwMode="auto">
          <a:xfrm>
            <a:off x="4059816" y="378873"/>
            <a:ext cx="4764028" cy="201973"/>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sz="1400" dirty="0">
                <a:solidFill>
                  <a:schemeClr val="bg1"/>
                </a:solidFill>
                <a:latin typeface="Calibri"/>
                <a:cs typeface="Calibri"/>
              </a:rPr>
              <a:t>Author(s</a:t>
            </a:r>
            <a:r>
              <a:rPr lang="en-US" sz="1400" dirty="0" smtClean="0">
                <a:solidFill>
                  <a:schemeClr val="bg1"/>
                </a:solidFill>
                <a:latin typeface="Calibri"/>
                <a:cs typeface="Calibri"/>
              </a:rPr>
              <a:t>) </a:t>
            </a:r>
            <a:r>
              <a:rPr lang="en-US" sz="1400" baseline="30000" dirty="0" smtClean="0">
                <a:solidFill>
                  <a:schemeClr val="bg1"/>
                </a:solidFill>
                <a:latin typeface="Calibri"/>
                <a:cs typeface="Calibri"/>
              </a:rPr>
              <a:t>1</a:t>
            </a:r>
            <a:endParaRPr lang="en-US" sz="1400" baseline="30000" dirty="0">
              <a:solidFill>
                <a:schemeClr val="bg1"/>
              </a:solidFill>
              <a:latin typeface="Calibri"/>
              <a:cs typeface="Calibri"/>
            </a:endParaRPr>
          </a:p>
          <a:p>
            <a:pPr algn="ctr"/>
            <a:endParaRPr lang="en-US" sz="700" dirty="0">
              <a:solidFill>
                <a:schemeClr val="bg1"/>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7697" y="6594342"/>
            <a:ext cx="1230026" cy="207556"/>
          </a:xfrm>
          <a:prstGeom prst="rect">
            <a:avLst/>
          </a:prstGeom>
        </p:spPr>
      </p:pic>
      <p:sp>
        <p:nvSpPr>
          <p:cNvPr id="15" name="Text Box 3">
            <a:extLst>
              <a:ext uri="{FF2B5EF4-FFF2-40B4-BE49-F238E27FC236}">
                <a16:creationId xmlns:a16="http://schemas.microsoft.com/office/drawing/2014/main" id="{AEE3FE3D-CB78-1047-9CC6-E8A48F733C3F}"/>
              </a:ext>
            </a:extLst>
          </p:cNvPr>
          <p:cNvSpPr txBox="1">
            <a:spLocks noChangeArrowheads="1"/>
          </p:cNvSpPr>
          <p:nvPr/>
        </p:nvSpPr>
        <p:spPr bwMode="auto">
          <a:xfrm>
            <a:off x="124505" y="1305463"/>
            <a:ext cx="3756240" cy="240705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3CAF736B-FD3D-8840-87CF-C3151DA89B75}"/>
              </a:ext>
            </a:extLst>
          </p:cNvPr>
          <p:cNvSpPr/>
          <p:nvPr/>
        </p:nvSpPr>
        <p:spPr>
          <a:xfrm>
            <a:off x="123194" y="3771999"/>
            <a:ext cx="3758132"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Methods</a:t>
            </a:r>
          </a:p>
        </p:txBody>
      </p:sp>
      <p:sp>
        <p:nvSpPr>
          <p:cNvPr id="18" name="Rectangle 17">
            <a:extLst>
              <a:ext uri="{FF2B5EF4-FFF2-40B4-BE49-F238E27FC236}">
                <a16:creationId xmlns:a16="http://schemas.microsoft.com/office/drawing/2014/main" id="{5303185E-1559-7646-9B64-230C01B7FAC6}"/>
              </a:ext>
            </a:extLst>
          </p:cNvPr>
          <p:cNvSpPr/>
          <p:nvPr/>
        </p:nvSpPr>
        <p:spPr>
          <a:xfrm>
            <a:off x="122153" y="958267"/>
            <a:ext cx="3758179"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Introduction / Background</a:t>
            </a:r>
            <a:endParaRPr lang="en-US" altLang="en-US" sz="1050" b="1">
              <a:solidFill>
                <a:schemeClr val="bg1"/>
              </a:solidFill>
              <a:latin typeface="Arial" panose="020B0604020202020204" pitchFamily="34" charset="0"/>
              <a:cs typeface="Arial"/>
            </a:endParaRPr>
          </a:p>
        </p:txBody>
      </p:sp>
      <p:sp>
        <p:nvSpPr>
          <p:cNvPr id="19" name="Rectangle 18">
            <a:extLst>
              <a:ext uri="{FF2B5EF4-FFF2-40B4-BE49-F238E27FC236}">
                <a16:creationId xmlns:a16="http://schemas.microsoft.com/office/drawing/2014/main" id="{F97864AF-2613-3B42-817C-B1A44BD84111}"/>
              </a:ext>
            </a:extLst>
          </p:cNvPr>
          <p:cNvSpPr/>
          <p:nvPr/>
        </p:nvSpPr>
        <p:spPr>
          <a:xfrm>
            <a:off x="3946486" y="958756"/>
            <a:ext cx="4144165" cy="300112"/>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Results</a:t>
            </a:r>
          </a:p>
        </p:txBody>
      </p:sp>
      <p:sp>
        <p:nvSpPr>
          <p:cNvPr id="22" name="Rectangle 21">
            <a:extLst>
              <a:ext uri="{FF2B5EF4-FFF2-40B4-BE49-F238E27FC236}">
                <a16:creationId xmlns:a16="http://schemas.microsoft.com/office/drawing/2014/main" id="{8370BDC7-767F-3E45-A991-F17E9FE96802}"/>
              </a:ext>
            </a:extLst>
          </p:cNvPr>
          <p:cNvSpPr/>
          <p:nvPr/>
        </p:nvSpPr>
        <p:spPr>
          <a:xfrm>
            <a:off x="8155282" y="5663208"/>
            <a:ext cx="3972154" cy="347315"/>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Acknowledgements</a:t>
            </a:r>
            <a:endParaRPr lang="en-US" sz="1050" b="1">
              <a:solidFill>
                <a:schemeClr val="bg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162E751D-6796-1544-A7B7-75133FAB4512}"/>
              </a:ext>
            </a:extLst>
          </p:cNvPr>
          <p:cNvSpPr/>
          <p:nvPr/>
        </p:nvSpPr>
        <p:spPr>
          <a:xfrm>
            <a:off x="5488629" y="1401862"/>
            <a:ext cx="2607666" cy="200055"/>
          </a:xfrm>
          <a:prstGeom prst="rect">
            <a:avLst/>
          </a:prstGeom>
        </p:spPr>
        <p:txBody>
          <a:bodyPr wrap="square" lIns="91440" tIns="45720" rIns="91440" bIns="45720" anchor="t">
            <a:spAutoFit/>
          </a:bodyPr>
          <a:lstStyle/>
          <a:p>
            <a:endParaRPr lang="en-US" sz="700">
              <a:solidFill>
                <a:srgbClr val="212529"/>
              </a:solidFill>
              <a:latin typeface="Arial"/>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C80E19CD-13D5-C64C-9929-DDB8C73BF9B0}"/>
              </a:ext>
            </a:extLst>
          </p:cNvPr>
          <p:cNvSpPr/>
          <p:nvPr/>
        </p:nvSpPr>
        <p:spPr>
          <a:xfrm>
            <a:off x="5506425" y="4615288"/>
            <a:ext cx="2369792" cy="200055"/>
          </a:xfrm>
          <a:prstGeom prst="rect">
            <a:avLst/>
          </a:prstGeom>
        </p:spPr>
        <p:txBody>
          <a:bodyPr wrap="square" lIns="91440" tIns="45720" rIns="91440" bIns="45720" anchor="t">
            <a:spAutoFit/>
          </a:bodyPr>
          <a:lstStyle/>
          <a:p>
            <a:endParaRPr lang="en-US" sz="700">
              <a:latin typeface="Arial"/>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497FB595-D935-A74C-AC28-918A4E16D444}"/>
              </a:ext>
            </a:extLst>
          </p:cNvPr>
          <p:cNvSpPr/>
          <p:nvPr/>
        </p:nvSpPr>
        <p:spPr>
          <a:xfrm>
            <a:off x="5488629" y="6068938"/>
            <a:ext cx="5250879" cy="200055"/>
          </a:xfrm>
          <a:prstGeom prst="rect">
            <a:avLst/>
          </a:prstGeom>
        </p:spPr>
        <p:txBody>
          <a:bodyPr wrap="square" lIns="91440" tIns="45720" rIns="91440" bIns="45720" anchor="t">
            <a:spAutoFit/>
          </a:bodyPr>
          <a:lstStyle/>
          <a:p>
            <a:endParaRPr lang="en-US" sz="700">
              <a:solidFill>
                <a:srgbClr val="222222"/>
              </a:solidFill>
              <a:latin typeface="Arial"/>
              <a:cs typeface="Arial"/>
            </a:endParaRPr>
          </a:p>
        </p:txBody>
      </p:sp>
      <p:sp>
        <p:nvSpPr>
          <p:cNvPr id="25" name="Rectangle 24">
            <a:extLst>
              <a:ext uri="{FF2B5EF4-FFF2-40B4-BE49-F238E27FC236}">
                <a16:creationId xmlns:a16="http://schemas.microsoft.com/office/drawing/2014/main" id="{7EAEA055-3312-1A4A-B39E-D37E11942891}"/>
              </a:ext>
            </a:extLst>
          </p:cNvPr>
          <p:cNvSpPr/>
          <p:nvPr/>
        </p:nvSpPr>
        <p:spPr>
          <a:xfrm>
            <a:off x="8155630" y="961913"/>
            <a:ext cx="3975858"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Conclusions</a:t>
            </a:r>
          </a:p>
        </p:txBody>
      </p:sp>
      <p:sp>
        <p:nvSpPr>
          <p:cNvPr id="33" name="Rectangle 32">
            <a:extLst>
              <a:ext uri="{FF2B5EF4-FFF2-40B4-BE49-F238E27FC236}">
                <a16:creationId xmlns:a16="http://schemas.microsoft.com/office/drawing/2014/main" id="{9B0366C8-06D8-554C-BB13-1FAA19655439}"/>
              </a:ext>
            </a:extLst>
          </p:cNvPr>
          <p:cNvSpPr/>
          <p:nvPr/>
        </p:nvSpPr>
        <p:spPr>
          <a:xfrm>
            <a:off x="8095618" y="5752933"/>
            <a:ext cx="2320914" cy="923330"/>
          </a:xfrm>
          <a:prstGeom prst="rect">
            <a:avLst/>
          </a:prstGeom>
        </p:spPr>
        <p:txBody>
          <a:bodyPr wrap="square" lIns="91440" tIns="45720" rIns="91440" bIns="45720" anchor="t">
            <a:spAutoFit/>
          </a:bodyPr>
          <a:lstStyle/>
          <a:p>
            <a:pPr fontAlgn="base"/>
            <a:endParaRPr lang="en-US" i="1">
              <a:latin typeface="Whitney 4r"/>
            </a:endParaRPr>
          </a:p>
          <a:p>
            <a:r>
              <a:rPr lang="en-US" b="1"/>
              <a:t/>
            </a:r>
            <a:br>
              <a:rPr lang="en-US" b="1"/>
            </a:br>
            <a:endParaRPr lang="en-US" b="1"/>
          </a:p>
        </p:txBody>
      </p:sp>
      <p:sp>
        <p:nvSpPr>
          <p:cNvPr id="26" name="Text Box 3">
            <a:extLst>
              <a:ext uri="{FF2B5EF4-FFF2-40B4-BE49-F238E27FC236}">
                <a16:creationId xmlns:a16="http://schemas.microsoft.com/office/drawing/2014/main" id="{EADB8825-5A02-49D5-9475-E6690D8CE9B8}"/>
              </a:ext>
            </a:extLst>
          </p:cNvPr>
          <p:cNvSpPr txBox="1">
            <a:spLocks noChangeArrowheads="1"/>
          </p:cNvSpPr>
          <p:nvPr/>
        </p:nvSpPr>
        <p:spPr bwMode="auto">
          <a:xfrm>
            <a:off x="124505" y="4108534"/>
            <a:ext cx="3756240" cy="2590130"/>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28" name="Text Box 3">
            <a:extLst>
              <a:ext uri="{FF2B5EF4-FFF2-40B4-BE49-F238E27FC236}">
                <a16:creationId xmlns:a16="http://schemas.microsoft.com/office/drawing/2014/main" id="{4B3A340E-25D3-41DF-A792-BF65642C1D7E}"/>
              </a:ext>
            </a:extLst>
          </p:cNvPr>
          <p:cNvSpPr txBox="1">
            <a:spLocks noChangeArrowheads="1"/>
          </p:cNvSpPr>
          <p:nvPr/>
        </p:nvSpPr>
        <p:spPr bwMode="auto">
          <a:xfrm>
            <a:off x="3945411" y="1258868"/>
            <a:ext cx="4146313" cy="5393200"/>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30" name="Text Box 3">
            <a:extLst>
              <a:ext uri="{FF2B5EF4-FFF2-40B4-BE49-F238E27FC236}">
                <a16:creationId xmlns:a16="http://schemas.microsoft.com/office/drawing/2014/main" id="{FE3B89B7-2D62-4A2C-83AC-D9BCB3BA94EF}"/>
              </a:ext>
            </a:extLst>
          </p:cNvPr>
          <p:cNvSpPr txBox="1">
            <a:spLocks noChangeArrowheads="1"/>
          </p:cNvSpPr>
          <p:nvPr/>
        </p:nvSpPr>
        <p:spPr bwMode="auto">
          <a:xfrm>
            <a:off x="8152719" y="1305460"/>
            <a:ext cx="3973955" cy="2615696"/>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34" name="Text Box 3">
            <a:extLst>
              <a:ext uri="{FF2B5EF4-FFF2-40B4-BE49-F238E27FC236}">
                <a16:creationId xmlns:a16="http://schemas.microsoft.com/office/drawing/2014/main" id="{BD9AC86D-8194-4870-AA43-48D060ADE16D}"/>
              </a:ext>
            </a:extLst>
          </p:cNvPr>
          <p:cNvSpPr txBox="1">
            <a:spLocks noChangeArrowheads="1"/>
          </p:cNvSpPr>
          <p:nvPr/>
        </p:nvSpPr>
        <p:spPr bwMode="auto">
          <a:xfrm>
            <a:off x="8152718" y="6067960"/>
            <a:ext cx="3973954" cy="63070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1000" dirty="0">
                <a:ea typeface="+mn-lt"/>
                <a:cs typeface="+mn-lt"/>
              </a:rPr>
              <a:t> </a:t>
            </a:r>
            <a:r>
              <a:rPr lang="en-US" sz="1000" dirty="0" smtClean="0">
                <a:ea typeface="+mn-lt"/>
                <a:cs typeface="+mn-lt"/>
              </a:rPr>
              <a:t>Presentation made </a:t>
            </a:r>
            <a:r>
              <a:rPr lang="en-US" sz="1000" dirty="0">
                <a:ea typeface="+mn-lt"/>
                <a:cs typeface="+mn-lt"/>
              </a:rPr>
              <a:t>possible by the support of Wagner Foundation.</a:t>
            </a:r>
            <a:endParaRPr lang="en-US" sz="1000" dirty="0">
              <a:cs typeface="Calibri"/>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7F590C34-76D3-45A9-806C-00A8111ECEBD}"/>
              </a:ext>
            </a:extLst>
          </p:cNvPr>
          <p:cNvSpPr/>
          <p:nvPr/>
        </p:nvSpPr>
        <p:spPr>
          <a:xfrm>
            <a:off x="8151408" y="3998783"/>
            <a:ext cx="3975846"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References</a:t>
            </a:r>
            <a:endParaRPr lang="en-US" altLang="en-US" sz="1050" b="1">
              <a:solidFill>
                <a:schemeClr val="bg1"/>
              </a:solidFill>
              <a:latin typeface="Arial" panose="020B0604020202020204" pitchFamily="34" charset="0"/>
            </a:endParaRPr>
          </a:p>
        </p:txBody>
      </p:sp>
      <p:sp>
        <p:nvSpPr>
          <p:cNvPr id="40" name="Text Box 3">
            <a:extLst>
              <a:ext uri="{FF2B5EF4-FFF2-40B4-BE49-F238E27FC236}">
                <a16:creationId xmlns:a16="http://schemas.microsoft.com/office/drawing/2014/main" id="{1452B028-9980-431B-95D5-1D36F53534CA}"/>
              </a:ext>
            </a:extLst>
          </p:cNvPr>
          <p:cNvSpPr txBox="1">
            <a:spLocks noChangeArrowheads="1"/>
          </p:cNvSpPr>
          <p:nvPr/>
        </p:nvSpPr>
        <p:spPr bwMode="auto">
          <a:xfrm>
            <a:off x="8152716" y="4344387"/>
            <a:ext cx="3973954" cy="125498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pic>
        <p:nvPicPr>
          <p:cNvPr id="2" name="Picture 5" descr="A picture containing text, tableware, plate, dishware&#10;&#10;Description automatically generated">
            <a:extLst>
              <a:ext uri="{FF2B5EF4-FFF2-40B4-BE49-F238E27FC236}">
                <a16:creationId xmlns:a16="http://schemas.microsoft.com/office/drawing/2014/main" id="{F3F3C5BC-CB0D-4E93-A3AD-9977D409D6EF}"/>
              </a:ext>
            </a:extLst>
          </p:cNvPr>
          <p:cNvPicPr>
            <a:picLocks noChangeAspect="1"/>
          </p:cNvPicPr>
          <p:nvPr/>
        </p:nvPicPr>
        <p:blipFill>
          <a:blip r:embed="rId4"/>
          <a:stretch>
            <a:fillRect/>
          </a:stretch>
        </p:blipFill>
        <p:spPr>
          <a:xfrm>
            <a:off x="70757" y="127622"/>
            <a:ext cx="1981201" cy="588400"/>
          </a:xfrm>
          <a:prstGeom prst="rect">
            <a:avLst/>
          </a:prstGeom>
        </p:spPr>
      </p:pic>
      <p:sp>
        <p:nvSpPr>
          <p:cNvPr id="23" name="Text Box 7"/>
          <p:cNvSpPr txBox="1">
            <a:spLocks noChangeArrowheads="1"/>
          </p:cNvSpPr>
          <p:nvPr/>
        </p:nvSpPr>
        <p:spPr bwMode="auto">
          <a:xfrm>
            <a:off x="3997343" y="643902"/>
            <a:ext cx="4764028" cy="201973"/>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sz="1400" baseline="30000" dirty="0" smtClean="0">
                <a:solidFill>
                  <a:schemeClr val="bg1"/>
                </a:solidFill>
                <a:latin typeface="Calibri"/>
                <a:cs typeface="Calibri"/>
              </a:rPr>
              <a:t>1 </a:t>
            </a:r>
            <a:r>
              <a:rPr lang="en-US" sz="1100" dirty="0" smtClean="0">
                <a:solidFill>
                  <a:schemeClr val="bg1"/>
                </a:solidFill>
                <a:latin typeface="Calibri"/>
                <a:cs typeface="Calibri"/>
              </a:rPr>
              <a:t>Author(s) Affiliation</a:t>
            </a:r>
            <a:endParaRPr lang="en-US" sz="1100" dirty="0">
              <a:solidFill>
                <a:schemeClr val="bg1"/>
              </a:solidFill>
              <a:latin typeface="Calibri"/>
              <a:cs typeface="Calibri"/>
            </a:endParaRPr>
          </a:p>
          <a:p>
            <a:pPr algn="ctr"/>
            <a:endParaRPr lang="en-US" sz="7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240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853" y="4427"/>
            <a:ext cx="12199706" cy="902195"/>
          </a:xfrm>
          <a:prstGeom prst="rect">
            <a:avLst/>
          </a:prstGeom>
          <a:solidFill>
            <a:srgbClr val="FF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
              <a:solidFill>
                <a:schemeClr val="tx1"/>
              </a:solidFill>
            </a:endParaRPr>
          </a:p>
        </p:txBody>
      </p:sp>
      <p:sp>
        <p:nvSpPr>
          <p:cNvPr id="7" name="Text Box 5"/>
          <p:cNvSpPr txBox="1">
            <a:spLocks noChangeArrowheads="1"/>
          </p:cNvSpPr>
          <p:nvPr/>
        </p:nvSpPr>
        <p:spPr bwMode="auto">
          <a:xfrm>
            <a:off x="3464313" y="67404"/>
            <a:ext cx="5955035" cy="389640"/>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b="1">
                <a:solidFill>
                  <a:schemeClr val="bg1"/>
                </a:solidFill>
              </a:rPr>
              <a:t>Title of Evaluation Project</a:t>
            </a:r>
            <a:endParaRPr lang="en-US" sz="1400" err="1">
              <a:solidFill>
                <a:schemeClr val="bg1"/>
              </a:solidFill>
              <a:cs typeface="Calibri" panose="020F0502020204030204"/>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7697" y="6594342"/>
            <a:ext cx="1230026" cy="207556"/>
          </a:xfrm>
          <a:prstGeom prst="rect">
            <a:avLst/>
          </a:prstGeom>
        </p:spPr>
      </p:pic>
      <p:sp>
        <p:nvSpPr>
          <p:cNvPr id="15" name="Text Box 3">
            <a:extLst>
              <a:ext uri="{FF2B5EF4-FFF2-40B4-BE49-F238E27FC236}">
                <a16:creationId xmlns:a16="http://schemas.microsoft.com/office/drawing/2014/main" id="{AEE3FE3D-CB78-1047-9CC6-E8A48F733C3F}"/>
              </a:ext>
            </a:extLst>
          </p:cNvPr>
          <p:cNvSpPr txBox="1">
            <a:spLocks noChangeArrowheads="1"/>
          </p:cNvSpPr>
          <p:nvPr/>
        </p:nvSpPr>
        <p:spPr bwMode="auto">
          <a:xfrm>
            <a:off x="124505" y="1305463"/>
            <a:ext cx="3756240" cy="240705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3CAF736B-FD3D-8840-87CF-C3151DA89B75}"/>
              </a:ext>
            </a:extLst>
          </p:cNvPr>
          <p:cNvSpPr/>
          <p:nvPr/>
        </p:nvSpPr>
        <p:spPr>
          <a:xfrm>
            <a:off x="123194" y="3771999"/>
            <a:ext cx="3758132"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Methods</a:t>
            </a:r>
          </a:p>
        </p:txBody>
      </p:sp>
      <p:sp>
        <p:nvSpPr>
          <p:cNvPr id="18" name="Rectangle 17">
            <a:extLst>
              <a:ext uri="{FF2B5EF4-FFF2-40B4-BE49-F238E27FC236}">
                <a16:creationId xmlns:a16="http://schemas.microsoft.com/office/drawing/2014/main" id="{5303185E-1559-7646-9B64-230C01B7FAC6}"/>
              </a:ext>
            </a:extLst>
          </p:cNvPr>
          <p:cNvSpPr/>
          <p:nvPr/>
        </p:nvSpPr>
        <p:spPr>
          <a:xfrm>
            <a:off x="122153" y="958267"/>
            <a:ext cx="3758179"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Introduction / Background</a:t>
            </a:r>
            <a:endParaRPr lang="en-US" altLang="en-US" sz="1050" b="1">
              <a:solidFill>
                <a:schemeClr val="bg1"/>
              </a:solidFill>
              <a:latin typeface="Arial" panose="020B0604020202020204" pitchFamily="34" charset="0"/>
              <a:cs typeface="Arial"/>
            </a:endParaRPr>
          </a:p>
        </p:txBody>
      </p:sp>
      <p:sp>
        <p:nvSpPr>
          <p:cNvPr id="19" name="Rectangle 18">
            <a:extLst>
              <a:ext uri="{FF2B5EF4-FFF2-40B4-BE49-F238E27FC236}">
                <a16:creationId xmlns:a16="http://schemas.microsoft.com/office/drawing/2014/main" id="{F97864AF-2613-3B42-817C-B1A44BD84111}"/>
              </a:ext>
            </a:extLst>
          </p:cNvPr>
          <p:cNvSpPr/>
          <p:nvPr/>
        </p:nvSpPr>
        <p:spPr>
          <a:xfrm>
            <a:off x="3946486" y="958756"/>
            <a:ext cx="4144165" cy="300112"/>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Results</a:t>
            </a:r>
          </a:p>
        </p:txBody>
      </p:sp>
      <p:sp>
        <p:nvSpPr>
          <p:cNvPr id="22" name="Rectangle 21">
            <a:extLst>
              <a:ext uri="{FF2B5EF4-FFF2-40B4-BE49-F238E27FC236}">
                <a16:creationId xmlns:a16="http://schemas.microsoft.com/office/drawing/2014/main" id="{8370BDC7-767F-3E45-A991-F17E9FE96802}"/>
              </a:ext>
            </a:extLst>
          </p:cNvPr>
          <p:cNvSpPr/>
          <p:nvPr/>
        </p:nvSpPr>
        <p:spPr>
          <a:xfrm>
            <a:off x="8155282" y="5663208"/>
            <a:ext cx="3972154" cy="347315"/>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Acknowledgements</a:t>
            </a:r>
            <a:endParaRPr lang="en-US" sz="1050" b="1">
              <a:solidFill>
                <a:schemeClr val="bg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162E751D-6796-1544-A7B7-75133FAB4512}"/>
              </a:ext>
            </a:extLst>
          </p:cNvPr>
          <p:cNvSpPr/>
          <p:nvPr/>
        </p:nvSpPr>
        <p:spPr>
          <a:xfrm>
            <a:off x="5488629" y="1401862"/>
            <a:ext cx="2607666" cy="200055"/>
          </a:xfrm>
          <a:prstGeom prst="rect">
            <a:avLst/>
          </a:prstGeom>
        </p:spPr>
        <p:txBody>
          <a:bodyPr wrap="square" lIns="91440" tIns="45720" rIns="91440" bIns="45720" anchor="t">
            <a:spAutoFit/>
          </a:bodyPr>
          <a:lstStyle/>
          <a:p>
            <a:endParaRPr lang="en-US" sz="700">
              <a:solidFill>
                <a:srgbClr val="212529"/>
              </a:solidFill>
              <a:latin typeface="Arial"/>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C80E19CD-13D5-C64C-9929-DDB8C73BF9B0}"/>
              </a:ext>
            </a:extLst>
          </p:cNvPr>
          <p:cNvSpPr/>
          <p:nvPr/>
        </p:nvSpPr>
        <p:spPr>
          <a:xfrm>
            <a:off x="5506425" y="4615288"/>
            <a:ext cx="2369792" cy="200055"/>
          </a:xfrm>
          <a:prstGeom prst="rect">
            <a:avLst/>
          </a:prstGeom>
        </p:spPr>
        <p:txBody>
          <a:bodyPr wrap="square" lIns="91440" tIns="45720" rIns="91440" bIns="45720" anchor="t">
            <a:spAutoFit/>
          </a:bodyPr>
          <a:lstStyle/>
          <a:p>
            <a:endParaRPr lang="en-US" sz="700">
              <a:latin typeface="Arial"/>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497FB595-D935-A74C-AC28-918A4E16D444}"/>
              </a:ext>
            </a:extLst>
          </p:cNvPr>
          <p:cNvSpPr/>
          <p:nvPr/>
        </p:nvSpPr>
        <p:spPr>
          <a:xfrm>
            <a:off x="5488629" y="6068938"/>
            <a:ext cx="5250879" cy="200055"/>
          </a:xfrm>
          <a:prstGeom prst="rect">
            <a:avLst/>
          </a:prstGeom>
        </p:spPr>
        <p:txBody>
          <a:bodyPr wrap="square" lIns="91440" tIns="45720" rIns="91440" bIns="45720" anchor="t">
            <a:spAutoFit/>
          </a:bodyPr>
          <a:lstStyle/>
          <a:p>
            <a:endParaRPr lang="en-US" sz="700">
              <a:solidFill>
                <a:srgbClr val="222222"/>
              </a:solidFill>
              <a:latin typeface="Arial"/>
              <a:cs typeface="Arial"/>
            </a:endParaRPr>
          </a:p>
        </p:txBody>
      </p:sp>
      <p:sp>
        <p:nvSpPr>
          <p:cNvPr id="25" name="Rectangle 24">
            <a:extLst>
              <a:ext uri="{FF2B5EF4-FFF2-40B4-BE49-F238E27FC236}">
                <a16:creationId xmlns:a16="http://schemas.microsoft.com/office/drawing/2014/main" id="{7EAEA055-3312-1A4A-B39E-D37E11942891}"/>
              </a:ext>
            </a:extLst>
          </p:cNvPr>
          <p:cNvSpPr/>
          <p:nvPr/>
        </p:nvSpPr>
        <p:spPr>
          <a:xfrm>
            <a:off x="8155630" y="961913"/>
            <a:ext cx="3975858"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Conclusions</a:t>
            </a:r>
          </a:p>
        </p:txBody>
      </p:sp>
      <p:sp>
        <p:nvSpPr>
          <p:cNvPr id="33" name="Rectangle 32">
            <a:extLst>
              <a:ext uri="{FF2B5EF4-FFF2-40B4-BE49-F238E27FC236}">
                <a16:creationId xmlns:a16="http://schemas.microsoft.com/office/drawing/2014/main" id="{9B0366C8-06D8-554C-BB13-1FAA19655439}"/>
              </a:ext>
            </a:extLst>
          </p:cNvPr>
          <p:cNvSpPr/>
          <p:nvPr/>
        </p:nvSpPr>
        <p:spPr>
          <a:xfrm>
            <a:off x="8095618" y="5752933"/>
            <a:ext cx="2320914" cy="923330"/>
          </a:xfrm>
          <a:prstGeom prst="rect">
            <a:avLst/>
          </a:prstGeom>
        </p:spPr>
        <p:txBody>
          <a:bodyPr wrap="square" lIns="91440" tIns="45720" rIns="91440" bIns="45720" anchor="t">
            <a:spAutoFit/>
          </a:bodyPr>
          <a:lstStyle/>
          <a:p>
            <a:pPr fontAlgn="base"/>
            <a:endParaRPr lang="en-US" i="1">
              <a:latin typeface="Whitney 4r"/>
            </a:endParaRPr>
          </a:p>
          <a:p>
            <a:r>
              <a:rPr lang="en-US" b="1"/>
              <a:t/>
            </a:r>
            <a:br>
              <a:rPr lang="en-US" b="1"/>
            </a:br>
            <a:endParaRPr lang="en-US" b="1"/>
          </a:p>
        </p:txBody>
      </p:sp>
      <p:pic>
        <p:nvPicPr>
          <p:cNvPr id="38" name="Picture 37">
            <a:extLst>
              <a:ext uri="{FF2B5EF4-FFF2-40B4-BE49-F238E27FC236}">
                <a16:creationId xmlns:a16="http://schemas.microsoft.com/office/drawing/2014/main" id="{A9458E00-0E58-E34D-87E9-21AADD3F53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26" y="67404"/>
            <a:ext cx="1324443" cy="741629"/>
          </a:xfrm>
          <a:prstGeom prst="rect">
            <a:avLst/>
          </a:prstGeom>
        </p:spPr>
      </p:pic>
      <p:sp>
        <p:nvSpPr>
          <p:cNvPr id="26" name="Text Box 3">
            <a:extLst>
              <a:ext uri="{FF2B5EF4-FFF2-40B4-BE49-F238E27FC236}">
                <a16:creationId xmlns:a16="http://schemas.microsoft.com/office/drawing/2014/main" id="{EADB8825-5A02-49D5-9475-E6690D8CE9B8}"/>
              </a:ext>
            </a:extLst>
          </p:cNvPr>
          <p:cNvSpPr txBox="1">
            <a:spLocks noChangeArrowheads="1"/>
          </p:cNvSpPr>
          <p:nvPr/>
        </p:nvSpPr>
        <p:spPr bwMode="auto">
          <a:xfrm>
            <a:off x="124505" y="4108534"/>
            <a:ext cx="3756240" cy="2590130"/>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28" name="Text Box 3">
            <a:extLst>
              <a:ext uri="{FF2B5EF4-FFF2-40B4-BE49-F238E27FC236}">
                <a16:creationId xmlns:a16="http://schemas.microsoft.com/office/drawing/2014/main" id="{4B3A340E-25D3-41DF-A792-BF65642C1D7E}"/>
              </a:ext>
            </a:extLst>
          </p:cNvPr>
          <p:cNvSpPr txBox="1">
            <a:spLocks noChangeArrowheads="1"/>
          </p:cNvSpPr>
          <p:nvPr/>
        </p:nvSpPr>
        <p:spPr bwMode="auto">
          <a:xfrm>
            <a:off x="3943576" y="1305461"/>
            <a:ext cx="4146313" cy="5393200"/>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30" name="Text Box 3">
            <a:extLst>
              <a:ext uri="{FF2B5EF4-FFF2-40B4-BE49-F238E27FC236}">
                <a16:creationId xmlns:a16="http://schemas.microsoft.com/office/drawing/2014/main" id="{FE3B89B7-2D62-4A2C-83AC-D9BCB3BA94EF}"/>
              </a:ext>
            </a:extLst>
          </p:cNvPr>
          <p:cNvSpPr txBox="1">
            <a:spLocks noChangeArrowheads="1"/>
          </p:cNvSpPr>
          <p:nvPr/>
        </p:nvSpPr>
        <p:spPr bwMode="auto">
          <a:xfrm>
            <a:off x="8152719" y="1305460"/>
            <a:ext cx="3973955" cy="2615696"/>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34" name="Text Box 3">
            <a:extLst>
              <a:ext uri="{FF2B5EF4-FFF2-40B4-BE49-F238E27FC236}">
                <a16:creationId xmlns:a16="http://schemas.microsoft.com/office/drawing/2014/main" id="{BD9AC86D-8194-4870-AA43-48D060ADE16D}"/>
              </a:ext>
            </a:extLst>
          </p:cNvPr>
          <p:cNvSpPr txBox="1">
            <a:spLocks noChangeArrowheads="1"/>
          </p:cNvSpPr>
          <p:nvPr/>
        </p:nvSpPr>
        <p:spPr bwMode="auto">
          <a:xfrm>
            <a:off x="8152718" y="6067960"/>
            <a:ext cx="3973954" cy="63070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1000" dirty="0">
                <a:ea typeface="+mn-lt"/>
                <a:cs typeface="+mn-lt"/>
              </a:rPr>
              <a:t> </a:t>
            </a:r>
            <a:r>
              <a:rPr lang="en-US" sz="1000" dirty="0" smtClean="0">
                <a:ea typeface="+mn-lt"/>
                <a:cs typeface="+mn-lt"/>
              </a:rPr>
              <a:t>Presentation made </a:t>
            </a:r>
            <a:r>
              <a:rPr lang="en-US" sz="1000" dirty="0">
                <a:ea typeface="+mn-lt"/>
                <a:cs typeface="+mn-lt"/>
              </a:rPr>
              <a:t>possible by the support of Wagner Foundation.</a:t>
            </a:r>
            <a:endParaRPr lang="en-US" sz="1000" dirty="0">
              <a:cs typeface="Calibri"/>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7F590C34-76D3-45A9-806C-00A8111ECEBD}"/>
              </a:ext>
            </a:extLst>
          </p:cNvPr>
          <p:cNvSpPr/>
          <p:nvPr/>
        </p:nvSpPr>
        <p:spPr>
          <a:xfrm>
            <a:off x="8151408" y="3998783"/>
            <a:ext cx="3975846"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References</a:t>
            </a:r>
            <a:endParaRPr lang="en-US" altLang="en-US" sz="1050" b="1">
              <a:solidFill>
                <a:schemeClr val="bg1"/>
              </a:solidFill>
              <a:latin typeface="Arial" panose="020B0604020202020204" pitchFamily="34" charset="0"/>
            </a:endParaRPr>
          </a:p>
        </p:txBody>
      </p:sp>
      <p:sp>
        <p:nvSpPr>
          <p:cNvPr id="40" name="Text Box 3">
            <a:extLst>
              <a:ext uri="{FF2B5EF4-FFF2-40B4-BE49-F238E27FC236}">
                <a16:creationId xmlns:a16="http://schemas.microsoft.com/office/drawing/2014/main" id="{1452B028-9980-431B-95D5-1D36F53534CA}"/>
              </a:ext>
            </a:extLst>
          </p:cNvPr>
          <p:cNvSpPr txBox="1">
            <a:spLocks noChangeArrowheads="1"/>
          </p:cNvSpPr>
          <p:nvPr/>
        </p:nvSpPr>
        <p:spPr bwMode="auto">
          <a:xfrm>
            <a:off x="8152716" y="4344387"/>
            <a:ext cx="3973954" cy="125498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23" name="Text Box 7"/>
          <p:cNvSpPr txBox="1">
            <a:spLocks noChangeArrowheads="1"/>
          </p:cNvSpPr>
          <p:nvPr/>
        </p:nvSpPr>
        <p:spPr bwMode="auto">
          <a:xfrm>
            <a:off x="4059816" y="378873"/>
            <a:ext cx="4764028" cy="201973"/>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sz="1400" dirty="0">
                <a:solidFill>
                  <a:schemeClr val="bg1"/>
                </a:solidFill>
                <a:latin typeface="Calibri"/>
                <a:cs typeface="Calibri"/>
              </a:rPr>
              <a:t>Author(s</a:t>
            </a:r>
            <a:r>
              <a:rPr lang="en-US" sz="1400" dirty="0" smtClean="0">
                <a:solidFill>
                  <a:schemeClr val="bg1"/>
                </a:solidFill>
                <a:latin typeface="Calibri"/>
                <a:cs typeface="Calibri"/>
              </a:rPr>
              <a:t>) </a:t>
            </a:r>
            <a:r>
              <a:rPr lang="en-US" sz="1400" baseline="30000" dirty="0" smtClean="0">
                <a:solidFill>
                  <a:schemeClr val="bg1"/>
                </a:solidFill>
                <a:latin typeface="Calibri"/>
                <a:cs typeface="Calibri"/>
              </a:rPr>
              <a:t>1</a:t>
            </a:r>
            <a:endParaRPr lang="en-US" sz="1400" baseline="30000" dirty="0">
              <a:solidFill>
                <a:schemeClr val="bg1"/>
              </a:solidFill>
              <a:latin typeface="Calibri"/>
              <a:cs typeface="Calibri"/>
            </a:endParaRPr>
          </a:p>
          <a:p>
            <a:pPr algn="ctr"/>
            <a:endParaRPr lang="en-US" sz="700" dirty="0">
              <a:solidFill>
                <a:schemeClr val="bg1"/>
              </a:solidFill>
              <a:latin typeface="Calibri" panose="020F0502020204030204" pitchFamily="34" charset="0"/>
              <a:cs typeface="Calibri" panose="020F0502020204030204" pitchFamily="34" charset="0"/>
            </a:endParaRPr>
          </a:p>
        </p:txBody>
      </p:sp>
      <p:sp>
        <p:nvSpPr>
          <p:cNvPr id="24" name="Text Box 7"/>
          <p:cNvSpPr txBox="1">
            <a:spLocks noChangeArrowheads="1"/>
          </p:cNvSpPr>
          <p:nvPr/>
        </p:nvSpPr>
        <p:spPr bwMode="auto">
          <a:xfrm>
            <a:off x="3997343" y="643902"/>
            <a:ext cx="4764028" cy="201973"/>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sz="1400" baseline="30000" dirty="0" smtClean="0">
                <a:solidFill>
                  <a:schemeClr val="bg1"/>
                </a:solidFill>
                <a:latin typeface="Calibri"/>
                <a:cs typeface="Calibri"/>
              </a:rPr>
              <a:t>1 </a:t>
            </a:r>
            <a:r>
              <a:rPr lang="en-US" sz="1100" dirty="0" smtClean="0">
                <a:solidFill>
                  <a:schemeClr val="bg1"/>
                </a:solidFill>
                <a:latin typeface="Calibri"/>
                <a:cs typeface="Calibri"/>
              </a:rPr>
              <a:t>Author(s) Affiliation</a:t>
            </a:r>
            <a:endParaRPr lang="en-US" sz="1100" dirty="0">
              <a:solidFill>
                <a:schemeClr val="bg1"/>
              </a:solidFill>
              <a:latin typeface="Calibri"/>
              <a:cs typeface="Calibri"/>
            </a:endParaRPr>
          </a:p>
          <a:p>
            <a:pPr algn="ctr"/>
            <a:endParaRPr lang="en-US" sz="7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4702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853" y="4427"/>
            <a:ext cx="12199706" cy="902195"/>
          </a:xfrm>
          <a:prstGeom prst="rect">
            <a:avLst/>
          </a:prstGeom>
          <a:solidFill>
            <a:srgbClr val="FF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
              <a:solidFill>
                <a:schemeClr val="tx1"/>
              </a:solidFill>
            </a:endParaRPr>
          </a:p>
        </p:txBody>
      </p:sp>
      <p:sp>
        <p:nvSpPr>
          <p:cNvPr id="7" name="Text Box 5"/>
          <p:cNvSpPr txBox="1">
            <a:spLocks noChangeArrowheads="1"/>
          </p:cNvSpPr>
          <p:nvPr/>
        </p:nvSpPr>
        <p:spPr bwMode="auto">
          <a:xfrm>
            <a:off x="3464313" y="67404"/>
            <a:ext cx="5955035" cy="389640"/>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b="1">
                <a:solidFill>
                  <a:schemeClr val="bg1"/>
                </a:solidFill>
              </a:rPr>
              <a:t>Title of Evaluation Project</a:t>
            </a:r>
            <a:endParaRPr lang="en-US" sz="1400" err="1">
              <a:solidFill>
                <a:schemeClr val="bg1"/>
              </a:solidFill>
              <a:cs typeface="Calibri" panose="020F0502020204030204"/>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7697" y="6594342"/>
            <a:ext cx="1230026" cy="207556"/>
          </a:xfrm>
          <a:prstGeom prst="rect">
            <a:avLst/>
          </a:prstGeom>
        </p:spPr>
      </p:pic>
      <p:sp>
        <p:nvSpPr>
          <p:cNvPr id="15" name="Text Box 3">
            <a:extLst>
              <a:ext uri="{FF2B5EF4-FFF2-40B4-BE49-F238E27FC236}">
                <a16:creationId xmlns:a16="http://schemas.microsoft.com/office/drawing/2014/main" id="{AEE3FE3D-CB78-1047-9CC6-E8A48F733C3F}"/>
              </a:ext>
            </a:extLst>
          </p:cNvPr>
          <p:cNvSpPr txBox="1">
            <a:spLocks noChangeArrowheads="1"/>
          </p:cNvSpPr>
          <p:nvPr/>
        </p:nvSpPr>
        <p:spPr bwMode="auto">
          <a:xfrm>
            <a:off x="124505" y="1305463"/>
            <a:ext cx="3756240" cy="240705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3CAF736B-FD3D-8840-87CF-C3151DA89B75}"/>
              </a:ext>
            </a:extLst>
          </p:cNvPr>
          <p:cNvSpPr/>
          <p:nvPr/>
        </p:nvSpPr>
        <p:spPr>
          <a:xfrm>
            <a:off x="123194" y="3771999"/>
            <a:ext cx="3758132"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Methods</a:t>
            </a:r>
          </a:p>
        </p:txBody>
      </p:sp>
      <p:sp>
        <p:nvSpPr>
          <p:cNvPr id="18" name="Rectangle 17">
            <a:extLst>
              <a:ext uri="{FF2B5EF4-FFF2-40B4-BE49-F238E27FC236}">
                <a16:creationId xmlns:a16="http://schemas.microsoft.com/office/drawing/2014/main" id="{5303185E-1559-7646-9B64-230C01B7FAC6}"/>
              </a:ext>
            </a:extLst>
          </p:cNvPr>
          <p:cNvSpPr/>
          <p:nvPr/>
        </p:nvSpPr>
        <p:spPr>
          <a:xfrm>
            <a:off x="122153" y="958267"/>
            <a:ext cx="3758179"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Introduction / Background</a:t>
            </a:r>
            <a:endParaRPr lang="en-US" altLang="en-US" sz="1050" b="1">
              <a:solidFill>
                <a:schemeClr val="bg1"/>
              </a:solidFill>
              <a:latin typeface="Arial" panose="020B0604020202020204" pitchFamily="34" charset="0"/>
              <a:cs typeface="Arial"/>
            </a:endParaRPr>
          </a:p>
        </p:txBody>
      </p:sp>
      <p:sp>
        <p:nvSpPr>
          <p:cNvPr id="19" name="Rectangle 18">
            <a:extLst>
              <a:ext uri="{FF2B5EF4-FFF2-40B4-BE49-F238E27FC236}">
                <a16:creationId xmlns:a16="http://schemas.microsoft.com/office/drawing/2014/main" id="{F97864AF-2613-3B42-817C-B1A44BD84111}"/>
              </a:ext>
            </a:extLst>
          </p:cNvPr>
          <p:cNvSpPr/>
          <p:nvPr/>
        </p:nvSpPr>
        <p:spPr>
          <a:xfrm>
            <a:off x="3946486" y="958756"/>
            <a:ext cx="4144165" cy="300112"/>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Results</a:t>
            </a:r>
          </a:p>
        </p:txBody>
      </p:sp>
      <p:sp>
        <p:nvSpPr>
          <p:cNvPr id="22" name="Rectangle 21">
            <a:extLst>
              <a:ext uri="{FF2B5EF4-FFF2-40B4-BE49-F238E27FC236}">
                <a16:creationId xmlns:a16="http://schemas.microsoft.com/office/drawing/2014/main" id="{8370BDC7-767F-3E45-A991-F17E9FE96802}"/>
              </a:ext>
            </a:extLst>
          </p:cNvPr>
          <p:cNvSpPr/>
          <p:nvPr/>
        </p:nvSpPr>
        <p:spPr>
          <a:xfrm>
            <a:off x="8155282" y="5663208"/>
            <a:ext cx="3972154" cy="347315"/>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Acknowledgements</a:t>
            </a:r>
            <a:endParaRPr lang="en-US" sz="1050" b="1">
              <a:solidFill>
                <a:schemeClr val="bg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162E751D-6796-1544-A7B7-75133FAB4512}"/>
              </a:ext>
            </a:extLst>
          </p:cNvPr>
          <p:cNvSpPr/>
          <p:nvPr/>
        </p:nvSpPr>
        <p:spPr>
          <a:xfrm>
            <a:off x="5488629" y="1401862"/>
            <a:ext cx="2607666" cy="200055"/>
          </a:xfrm>
          <a:prstGeom prst="rect">
            <a:avLst/>
          </a:prstGeom>
        </p:spPr>
        <p:txBody>
          <a:bodyPr wrap="square" lIns="91440" tIns="45720" rIns="91440" bIns="45720" anchor="t">
            <a:spAutoFit/>
          </a:bodyPr>
          <a:lstStyle/>
          <a:p>
            <a:endParaRPr lang="en-US" sz="700">
              <a:solidFill>
                <a:srgbClr val="212529"/>
              </a:solidFill>
              <a:latin typeface="Arial"/>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C80E19CD-13D5-C64C-9929-DDB8C73BF9B0}"/>
              </a:ext>
            </a:extLst>
          </p:cNvPr>
          <p:cNvSpPr/>
          <p:nvPr/>
        </p:nvSpPr>
        <p:spPr>
          <a:xfrm>
            <a:off x="5506425" y="4615288"/>
            <a:ext cx="2369792" cy="200055"/>
          </a:xfrm>
          <a:prstGeom prst="rect">
            <a:avLst/>
          </a:prstGeom>
        </p:spPr>
        <p:txBody>
          <a:bodyPr wrap="square" lIns="91440" tIns="45720" rIns="91440" bIns="45720" anchor="t">
            <a:spAutoFit/>
          </a:bodyPr>
          <a:lstStyle/>
          <a:p>
            <a:endParaRPr lang="en-US" sz="700">
              <a:latin typeface="Arial"/>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497FB595-D935-A74C-AC28-918A4E16D444}"/>
              </a:ext>
            </a:extLst>
          </p:cNvPr>
          <p:cNvSpPr/>
          <p:nvPr/>
        </p:nvSpPr>
        <p:spPr>
          <a:xfrm>
            <a:off x="5488629" y="6068938"/>
            <a:ext cx="5250879" cy="200055"/>
          </a:xfrm>
          <a:prstGeom prst="rect">
            <a:avLst/>
          </a:prstGeom>
        </p:spPr>
        <p:txBody>
          <a:bodyPr wrap="square" lIns="91440" tIns="45720" rIns="91440" bIns="45720" anchor="t">
            <a:spAutoFit/>
          </a:bodyPr>
          <a:lstStyle/>
          <a:p>
            <a:endParaRPr lang="en-US" sz="700">
              <a:solidFill>
                <a:srgbClr val="222222"/>
              </a:solidFill>
              <a:latin typeface="Arial"/>
              <a:cs typeface="Arial"/>
            </a:endParaRPr>
          </a:p>
        </p:txBody>
      </p:sp>
      <p:sp>
        <p:nvSpPr>
          <p:cNvPr id="25" name="Rectangle 24">
            <a:extLst>
              <a:ext uri="{FF2B5EF4-FFF2-40B4-BE49-F238E27FC236}">
                <a16:creationId xmlns:a16="http://schemas.microsoft.com/office/drawing/2014/main" id="{7EAEA055-3312-1A4A-B39E-D37E11942891}"/>
              </a:ext>
            </a:extLst>
          </p:cNvPr>
          <p:cNvSpPr/>
          <p:nvPr/>
        </p:nvSpPr>
        <p:spPr>
          <a:xfrm>
            <a:off x="8155630" y="961913"/>
            <a:ext cx="3975858"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Conclusions</a:t>
            </a:r>
          </a:p>
        </p:txBody>
      </p:sp>
      <p:sp>
        <p:nvSpPr>
          <p:cNvPr id="33" name="Rectangle 32">
            <a:extLst>
              <a:ext uri="{FF2B5EF4-FFF2-40B4-BE49-F238E27FC236}">
                <a16:creationId xmlns:a16="http://schemas.microsoft.com/office/drawing/2014/main" id="{9B0366C8-06D8-554C-BB13-1FAA19655439}"/>
              </a:ext>
            </a:extLst>
          </p:cNvPr>
          <p:cNvSpPr/>
          <p:nvPr/>
        </p:nvSpPr>
        <p:spPr>
          <a:xfrm>
            <a:off x="8095618" y="5752933"/>
            <a:ext cx="2320914" cy="923330"/>
          </a:xfrm>
          <a:prstGeom prst="rect">
            <a:avLst/>
          </a:prstGeom>
        </p:spPr>
        <p:txBody>
          <a:bodyPr wrap="square" lIns="91440" tIns="45720" rIns="91440" bIns="45720" anchor="t">
            <a:spAutoFit/>
          </a:bodyPr>
          <a:lstStyle/>
          <a:p>
            <a:pPr fontAlgn="base"/>
            <a:endParaRPr lang="en-US" i="1">
              <a:latin typeface="Whitney 4r"/>
            </a:endParaRPr>
          </a:p>
          <a:p>
            <a:r>
              <a:rPr lang="en-US" b="1"/>
              <a:t/>
            </a:r>
            <a:br>
              <a:rPr lang="en-US" b="1"/>
            </a:br>
            <a:endParaRPr lang="en-US" b="1"/>
          </a:p>
        </p:txBody>
      </p:sp>
      <p:sp>
        <p:nvSpPr>
          <p:cNvPr id="26" name="Text Box 3">
            <a:extLst>
              <a:ext uri="{FF2B5EF4-FFF2-40B4-BE49-F238E27FC236}">
                <a16:creationId xmlns:a16="http://schemas.microsoft.com/office/drawing/2014/main" id="{EADB8825-5A02-49D5-9475-E6690D8CE9B8}"/>
              </a:ext>
            </a:extLst>
          </p:cNvPr>
          <p:cNvSpPr txBox="1">
            <a:spLocks noChangeArrowheads="1"/>
          </p:cNvSpPr>
          <p:nvPr/>
        </p:nvSpPr>
        <p:spPr bwMode="auto">
          <a:xfrm>
            <a:off x="124505" y="4108534"/>
            <a:ext cx="3756240" cy="2590130"/>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28" name="Text Box 3">
            <a:extLst>
              <a:ext uri="{FF2B5EF4-FFF2-40B4-BE49-F238E27FC236}">
                <a16:creationId xmlns:a16="http://schemas.microsoft.com/office/drawing/2014/main" id="{4B3A340E-25D3-41DF-A792-BF65642C1D7E}"/>
              </a:ext>
            </a:extLst>
          </p:cNvPr>
          <p:cNvSpPr txBox="1">
            <a:spLocks noChangeArrowheads="1"/>
          </p:cNvSpPr>
          <p:nvPr/>
        </p:nvSpPr>
        <p:spPr bwMode="auto">
          <a:xfrm>
            <a:off x="3943576" y="1305461"/>
            <a:ext cx="4146313" cy="5393200"/>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30" name="Text Box 3">
            <a:extLst>
              <a:ext uri="{FF2B5EF4-FFF2-40B4-BE49-F238E27FC236}">
                <a16:creationId xmlns:a16="http://schemas.microsoft.com/office/drawing/2014/main" id="{FE3B89B7-2D62-4A2C-83AC-D9BCB3BA94EF}"/>
              </a:ext>
            </a:extLst>
          </p:cNvPr>
          <p:cNvSpPr txBox="1">
            <a:spLocks noChangeArrowheads="1"/>
          </p:cNvSpPr>
          <p:nvPr/>
        </p:nvSpPr>
        <p:spPr bwMode="auto">
          <a:xfrm>
            <a:off x="8152719" y="1305460"/>
            <a:ext cx="3973955" cy="2615696"/>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34" name="Text Box 3">
            <a:extLst>
              <a:ext uri="{FF2B5EF4-FFF2-40B4-BE49-F238E27FC236}">
                <a16:creationId xmlns:a16="http://schemas.microsoft.com/office/drawing/2014/main" id="{BD9AC86D-8194-4870-AA43-48D060ADE16D}"/>
              </a:ext>
            </a:extLst>
          </p:cNvPr>
          <p:cNvSpPr txBox="1">
            <a:spLocks noChangeArrowheads="1"/>
          </p:cNvSpPr>
          <p:nvPr/>
        </p:nvSpPr>
        <p:spPr bwMode="auto">
          <a:xfrm>
            <a:off x="8152718" y="6067960"/>
            <a:ext cx="3973954" cy="63070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1000" dirty="0">
                <a:ea typeface="+mn-lt"/>
                <a:cs typeface="+mn-lt"/>
              </a:rPr>
              <a:t> </a:t>
            </a:r>
            <a:r>
              <a:rPr lang="en-US" sz="1000" dirty="0" smtClean="0">
                <a:ea typeface="+mn-lt"/>
                <a:cs typeface="+mn-lt"/>
              </a:rPr>
              <a:t>Presentation made </a:t>
            </a:r>
            <a:r>
              <a:rPr lang="en-US" sz="1000" dirty="0">
                <a:ea typeface="+mn-lt"/>
                <a:cs typeface="+mn-lt"/>
              </a:rPr>
              <a:t>possible by the support of Wagner Foundation.</a:t>
            </a:r>
            <a:endParaRPr lang="en-US" sz="1000" dirty="0">
              <a:cs typeface="Calibri"/>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7F590C34-76D3-45A9-806C-00A8111ECEBD}"/>
              </a:ext>
            </a:extLst>
          </p:cNvPr>
          <p:cNvSpPr/>
          <p:nvPr/>
        </p:nvSpPr>
        <p:spPr>
          <a:xfrm>
            <a:off x="8151408" y="3998783"/>
            <a:ext cx="3975846"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References</a:t>
            </a:r>
            <a:endParaRPr lang="en-US" altLang="en-US" sz="1050" b="1">
              <a:solidFill>
                <a:schemeClr val="bg1"/>
              </a:solidFill>
              <a:latin typeface="Arial" panose="020B0604020202020204" pitchFamily="34" charset="0"/>
            </a:endParaRPr>
          </a:p>
        </p:txBody>
      </p:sp>
      <p:sp>
        <p:nvSpPr>
          <p:cNvPr id="40" name="Text Box 3">
            <a:extLst>
              <a:ext uri="{FF2B5EF4-FFF2-40B4-BE49-F238E27FC236}">
                <a16:creationId xmlns:a16="http://schemas.microsoft.com/office/drawing/2014/main" id="{1452B028-9980-431B-95D5-1D36F53534CA}"/>
              </a:ext>
            </a:extLst>
          </p:cNvPr>
          <p:cNvSpPr txBox="1">
            <a:spLocks noChangeArrowheads="1"/>
          </p:cNvSpPr>
          <p:nvPr/>
        </p:nvSpPr>
        <p:spPr bwMode="auto">
          <a:xfrm>
            <a:off x="8152716" y="4344387"/>
            <a:ext cx="3973954" cy="125498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pic>
        <p:nvPicPr>
          <p:cNvPr id="4" name="Picture 5" descr="Text&#10;&#10;Description automatically generated">
            <a:extLst>
              <a:ext uri="{FF2B5EF4-FFF2-40B4-BE49-F238E27FC236}">
                <a16:creationId xmlns:a16="http://schemas.microsoft.com/office/drawing/2014/main" id="{1C7BE753-4E6A-4F64-8F6B-836489F25746}"/>
              </a:ext>
            </a:extLst>
          </p:cNvPr>
          <p:cNvPicPr>
            <a:picLocks noChangeAspect="1"/>
          </p:cNvPicPr>
          <p:nvPr/>
        </p:nvPicPr>
        <p:blipFill>
          <a:blip r:embed="rId4"/>
          <a:stretch>
            <a:fillRect/>
          </a:stretch>
        </p:blipFill>
        <p:spPr>
          <a:xfrm>
            <a:off x="79829" y="71829"/>
            <a:ext cx="1455057" cy="727197"/>
          </a:xfrm>
          <a:prstGeom prst="rect">
            <a:avLst/>
          </a:prstGeom>
        </p:spPr>
      </p:pic>
      <p:sp>
        <p:nvSpPr>
          <p:cNvPr id="23" name="Text Box 7"/>
          <p:cNvSpPr txBox="1">
            <a:spLocks noChangeArrowheads="1"/>
          </p:cNvSpPr>
          <p:nvPr/>
        </p:nvSpPr>
        <p:spPr bwMode="auto">
          <a:xfrm>
            <a:off x="4059816" y="378873"/>
            <a:ext cx="4764028" cy="201973"/>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sz="1400" dirty="0">
                <a:solidFill>
                  <a:schemeClr val="bg1"/>
                </a:solidFill>
                <a:latin typeface="Calibri"/>
                <a:cs typeface="Calibri"/>
              </a:rPr>
              <a:t>Author(s</a:t>
            </a:r>
            <a:r>
              <a:rPr lang="en-US" sz="1400" dirty="0" smtClean="0">
                <a:solidFill>
                  <a:schemeClr val="bg1"/>
                </a:solidFill>
                <a:latin typeface="Calibri"/>
                <a:cs typeface="Calibri"/>
              </a:rPr>
              <a:t>) </a:t>
            </a:r>
            <a:r>
              <a:rPr lang="en-US" sz="1400" baseline="30000" dirty="0" smtClean="0">
                <a:solidFill>
                  <a:schemeClr val="bg1"/>
                </a:solidFill>
                <a:latin typeface="Calibri"/>
                <a:cs typeface="Calibri"/>
              </a:rPr>
              <a:t>1</a:t>
            </a:r>
            <a:endParaRPr lang="en-US" sz="1400" baseline="30000" dirty="0">
              <a:solidFill>
                <a:schemeClr val="bg1"/>
              </a:solidFill>
              <a:latin typeface="Calibri"/>
              <a:cs typeface="Calibri"/>
            </a:endParaRPr>
          </a:p>
          <a:p>
            <a:pPr algn="ctr"/>
            <a:endParaRPr lang="en-US" sz="700" dirty="0">
              <a:solidFill>
                <a:schemeClr val="bg1"/>
              </a:solidFill>
              <a:latin typeface="Calibri" panose="020F0502020204030204" pitchFamily="34" charset="0"/>
              <a:cs typeface="Calibri" panose="020F0502020204030204" pitchFamily="34" charset="0"/>
            </a:endParaRPr>
          </a:p>
        </p:txBody>
      </p:sp>
      <p:sp>
        <p:nvSpPr>
          <p:cNvPr id="24" name="Text Box 7"/>
          <p:cNvSpPr txBox="1">
            <a:spLocks noChangeArrowheads="1"/>
          </p:cNvSpPr>
          <p:nvPr/>
        </p:nvSpPr>
        <p:spPr bwMode="auto">
          <a:xfrm>
            <a:off x="3997343" y="643902"/>
            <a:ext cx="4764028" cy="201973"/>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sz="1400" baseline="30000" dirty="0" smtClean="0">
                <a:solidFill>
                  <a:schemeClr val="bg1"/>
                </a:solidFill>
                <a:latin typeface="Calibri"/>
                <a:cs typeface="Calibri"/>
              </a:rPr>
              <a:t>1 </a:t>
            </a:r>
            <a:r>
              <a:rPr lang="en-US" sz="1100" dirty="0" smtClean="0">
                <a:solidFill>
                  <a:schemeClr val="bg1"/>
                </a:solidFill>
                <a:latin typeface="Calibri"/>
                <a:cs typeface="Calibri"/>
              </a:rPr>
              <a:t>Author(s) Affiliation</a:t>
            </a:r>
            <a:endParaRPr lang="en-US" sz="1100" dirty="0">
              <a:solidFill>
                <a:schemeClr val="bg1"/>
              </a:solidFill>
              <a:latin typeface="Calibri"/>
              <a:cs typeface="Calibri"/>
            </a:endParaRPr>
          </a:p>
          <a:p>
            <a:pPr algn="ctr"/>
            <a:endParaRPr lang="en-US" sz="7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2194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853" y="4427"/>
            <a:ext cx="12199706" cy="902195"/>
          </a:xfrm>
          <a:prstGeom prst="rect">
            <a:avLst/>
          </a:prstGeom>
          <a:solidFill>
            <a:srgbClr val="FF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
              <a:solidFill>
                <a:schemeClr val="tx1"/>
              </a:solidFill>
            </a:endParaRPr>
          </a:p>
        </p:txBody>
      </p:sp>
      <p:sp>
        <p:nvSpPr>
          <p:cNvPr id="7" name="Text Box 5"/>
          <p:cNvSpPr txBox="1">
            <a:spLocks noChangeArrowheads="1"/>
          </p:cNvSpPr>
          <p:nvPr/>
        </p:nvSpPr>
        <p:spPr bwMode="auto">
          <a:xfrm>
            <a:off x="3464313" y="67404"/>
            <a:ext cx="5955035" cy="389640"/>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b="1">
                <a:solidFill>
                  <a:schemeClr val="bg1"/>
                </a:solidFill>
              </a:rPr>
              <a:t>Title of Evaluation Project</a:t>
            </a:r>
            <a:endParaRPr lang="en-US" sz="1400" err="1">
              <a:solidFill>
                <a:schemeClr val="bg1"/>
              </a:solidFill>
              <a:cs typeface="Calibri" panose="020F0502020204030204"/>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7697" y="6594342"/>
            <a:ext cx="1230026" cy="207556"/>
          </a:xfrm>
          <a:prstGeom prst="rect">
            <a:avLst/>
          </a:prstGeom>
        </p:spPr>
      </p:pic>
      <p:sp>
        <p:nvSpPr>
          <p:cNvPr id="15" name="Text Box 3">
            <a:extLst>
              <a:ext uri="{FF2B5EF4-FFF2-40B4-BE49-F238E27FC236}">
                <a16:creationId xmlns:a16="http://schemas.microsoft.com/office/drawing/2014/main" id="{AEE3FE3D-CB78-1047-9CC6-E8A48F733C3F}"/>
              </a:ext>
            </a:extLst>
          </p:cNvPr>
          <p:cNvSpPr txBox="1">
            <a:spLocks noChangeArrowheads="1"/>
          </p:cNvSpPr>
          <p:nvPr/>
        </p:nvSpPr>
        <p:spPr bwMode="auto">
          <a:xfrm>
            <a:off x="124505" y="1305463"/>
            <a:ext cx="3756240" cy="240705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3CAF736B-FD3D-8840-87CF-C3151DA89B75}"/>
              </a:ext>
            </a:extLst>
          </p:cNvPr>
          <p:cNvSpPr/>
          <p:nvPr/>
        </p:nvSpPr>
        <p:spPr>
          <a:xfrm>
            <a:off x="123194" y="3771999"/>
            <a:ext cx="3758132"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Methods</a:t>
            </a:r>
          </a:p>
        </p:txBody>
      </p:sp>
      <p:sp>
        <p:nvSpPr>
          <p:cNvPr id="18" name="Rectangle 17">
            <a:extLst>
              <a:ext uri="{FF2B5EF4-FFF2-40B4-BE49-F238E27FC236}">
                <a16:creationId xmlns:a16="http://schemas.microsoft.com/office/drawing/2014/main" id="{5303185E-1559-7646-9B64-230C01B7FAC6}"/>
              </a:ext>
            </a:extLst>
          </p:cNvPr>
          <p:cNvSpPr/>
          <p:nvPr/>
        </p:nvSpPr>
        <p:spPr>
          <a:xfrm>
            <a:off x="122153" y="958267"/>
            <a:ext cx="3758179"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Introduction / Background</a:t>
            </a:r>
            <a:endParaRPr lang="en-US" altLang="en-US" sz="1050" b="1">
              <a:solidFill>
                <a:schemeClr val="bg1"/>
              </a:solidFill>
              <a:latin typeface="Arial" panose="020B0604020202020204" pitchFamily="34" charset="0"/>
              <a:cs typeface="Arial"/>
            </a:endParaRPr>
          </a:p>
        </p:txBody>
      </p:sp>
      <p:sp>
        <p:nvSpPr>
          <p:cNvPr id="19" name="Rectangle 18">
            <a:extLst>
              <a:ext uri="{FF2B5EF4-FFF2-40B4-BE49-F238E27FC236}">
                <a16:creationId xmlns:a16="http://schemas.microsoft.com/office/drawing/2014/main" id="{F97864AF-2613-3B42-817C-B1A44BD84111}"/>
              </a:ext>
            </a:extLst>
          </p:cNvPr>
          <p:cNvSpPr/>
          <p:nvPr/>
        </p:nvSpPr>
        <p:spPr>
          <a:xfrm>
            <a:off x="3946486" y="958756"/>
            <a:ext cx="4144165" cy="300112"/>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Results</a:t>
            </a:r>
          </a:p>
        </p:txBody>
      </p:sp>
      <p:sp>
        <p:nvSpPr>
          <p:cNvPr id="22" name="Rectangle 21">
            <a:extLst>
              <a:ext uri="{FF2B5EF4-FFF2-40B4-BE49-F238E27FC236}">
                <a16:creationId xmlns:a16="http://schemas.microsoft.com/office/drawing/2014/main" id="{8370BDC7-767F-3E45-A991-F17E9FE96802}"/>
              </a:ext>
            </a:extLst>
          </p:cNvPr>
          <p:cNvSpPr/>
          <p:nvPr/>
        </p:nvSpPr>
        <p:spPr>
          <a:xfrm>
            <a:off x="8155282" y="5663208"/>
            <a:ext cx="3972154" cy="347315"/>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Acknowledgements</a:t>
            </a:r>
            <a:endParaRPr lang="en-US" sz="1050" b="1">
              <a:solidFill>
                <a:schemeClr val="bg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162E751D-6796-1544-A7B7-75133FAB4512}"/>
              </a:ext>
            </a:extLst>
          </p:cNvPr>
          <p:cNvSpPr/>
          <p:nvPr/>
        </p:nvSpPr>
        <p:spPr>
          <a:xfrm>
            <a:off x="5488629" y="1401862"/>
            <a:ext cx="2607666" cy="200055"/>
          </a:xfrm>
          <a:prstGeom prst="rect">
            <a:avLst/>
          </a:prstGeom>
        </p:spPr>
        <p:txBody>
          <a:bodyPr wrap="square" lIns="91440" tIns="45720" rIns="91440" bIns="45720" anchor="t">
            <a:spAutoFit/>
          </a:bodyPr>
          <a:lstStyle/>
          <a:p>
            <a:endParaRPr lang="en-US" sz="700">
              <a:solidFill>
                <a:srgbClr val="212529"/>
              </a:solidFill>
              <a:latin typeface="Arial"/>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C80E19CD-13D5-C64C-9929-DDB8C73BF9B0}"/>
              </a:ext>
            </a:extLst>
          </p:cNvPr>
          <p:cNvSpPr/>
          <p:nvPr/>
        </p:nvSpPr>
        <p:spPr>
          <a:xfrm>
            <a:off x="5506425" y="4615288"/>
            <a:ext cx="2369792" cy="200055"/>
          </a:xfrm>
          <a:prstGeom prst="rect">
            <a:avLst/>
          </a:prstGeom>
        </p:spPr>
        <p:txBody>
          <a:bodyPr wrap="square" lIns="91440" tIns="45720" rIns="91440" bIns="45720" anchor="t">
            <a:spAutoFit/>
          </a:bodyPr>
          <a:lstStyle/>
          <a:p>
            <a:endParaRPr lang="en-US" sz="700">
              <a:latin typeface="Arial"/>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497FB595-D935-A74C-AC28-918A4E16D444}"/>
              </a:ext>
            </a:extLst>
          </p:cNvPr>
          <p:cNvSpPr/>
          <p:nvPr/>
        </p:nvSpPr>
        <p:spPr>
          <a:xfrm>
            <a:off x="5488629" y="6068938"/>
            <a:ext cx="5250879" cy="200055"/>
          </a:xfrm>
          <a:prstGeom prst="rect">
            <a:avLst/>
          </a:prstGeom>
        </p:spPr>
        <p:txBody>
          <a:bodyPr wrap="square" lIns="91440" tIns="45720" rIns="91440" bIns="45720" anchor="t">
            <a:spAutoFit/>
          </a:bodyPr>
          <a:lstStyle/>
          <a:p>
            <a:endParaRPr lang="en-US" sz="700">
              <a:solidFill>
                <a:srgbClr val="222222"/>
              </a:solidFill>
              <a:latin typeface="Arial"/>
              <a:cs typeface="Arial"/>
            </a:endParaRPr>
          </a:p>
        </p:txBody>
      </p:sp>
      <p:sp>
        <p:nvSpPr>
          <p:cNvPr id="25" name="Rectangle 24">
            <a:extLst>
              <a:ext uri="{FF2B5EF4-FFF2-40B4-BE49-F238E27FC236}">
                <a16:creationId xmlns:a16="http://schemas.microsoft.com/office/drawing/2014/main" id="{7EAEA055-3312-1A4A-B39E-D37E11942891}"/>
              </a:ext>
            </a:extLst>
          </p:cNvPr>
          <p:cNvSpPr/>
          <p:nvPr/>
        </p:nvSpPr>
        <p:spPr>
          <a:xfrm>
            <a:off x="8155630" y="961913"/>
            <a:ext cx="3975858"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Conclusions</a:t>
            </a:r>
          </a:p>
        </p:txBody>
      </p:sp>
      <p:sp>
        <p:nvSpPr>
          <p:cNvPr id="33" name="Rectangle 32">
            <a:extLst>
              <a:ext uri="{FF2B5EF4-FFF2-40B4-BE49-F238E27FC236}">
                <a16:creationId xmlns:a16="http://schemas.microsoft.com/office/drawing/2014/main" id="{9B0366C8-06D8-554C-BB13-1FAA19655439}"/>
              </a:ext>
            </a:extLst>
          </p:cNvPr>
          <p:cNvSpPr/>
          <p:nvPr/>
        </p:nvSpPr>
        <p:spPr>
          <a:xfrm>
            <a:off x="8095618" y="5752933"/>
            <a:ext cx="2320914" cy="923330"/>
          </a:xfrm>
          <a:prstGeom prst="rect">
            <a:avLst/>
          </a:prstGeom>
        </p:spPr>
        <p:txBody>
          <a:bodyPr wrap="square" lIns="91440" tIns="45720" rIns="91440" bIns="45720" anchor="t">
            <a:spAutoFit/>
          </a:bodyPr>
          <a:lstStyle/>
          <a:p>
            <a:pPr fontAlgn="base"/>
            <a:endParaRPr lang="en-US" i="1">
              <a:latin typeface="Whitney 4r"/>
            </a:endParaRPr>
          </a:p>
          <a:p>
            <a:r>
              <a:rPr lang="en-US" b="1"/>
              <a:t/>
            </a:r>
            <a:br>
              <a:rPr lang="en-US" b="1"/>
            </a:br>
            <a:endParaRPr lang="en-US" b="1"/>
          </a:p>
        </p:txBody>
      </p:sp>
      <p:sp>
        <p:nvSpPr>
          <p:cNvPr id="26" name="Text Box 3">
            <a:extLst>
              <a:ext uri="{FF2B5EF4-FFF2-40B4-BE49-F238E27FC236}">
                <a16:creationId xmlns:a16="http://schemas.microsoft.com/office/drawing/2014/main" id="{EADB8825-5A02-49D5-9475-E6690D8CE9B8}"/>
              </a:ext>
            </a:extLst>
          </p:cNvPr>
          <p:cNvSpPr txBox="1">
            <a:spLocks noChangeArrowheads="1"/>
          </p:cNvSpPr>
          <p:nvPr/>
        </p:nvSpPr>
        <p:spPr bwMode="auto">
          <a:xfrm>
            <a:off x="124505" y="4108534"/>
            <a:ext cx="3756240" cy="2590130"/>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28" name="Text Box 3">
            <a:extLst>
              <a:ext uri="{FF2B5EF4-FFF2-40B4-BE49-F238E27FC236}">
                <a16:creationId xmlns:a16="http://schemas.microsoft.com/office/drawing/2014/main" id="{4B3A340E-25D3-41DF-A792-BF65642C1D7E}"/>
              </a:ext>
            </a:extLst>
          </p:cNvPr>
          <p:cNvSpPr txBox="1">
            <a:spLocks noChangeArrowheads="1"/>
          </p:cNvSpPr>
          <p:nvPr/>
        </p:nvSpPr>
        <p:spPr bwMode="auto">
          <a:xfrm>
            <a:off x="3953345" y="1305461"/>
            <a:ext cx="4146313" cy="5393200"/>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30" name="Text Box 3">
            <a:extLst>
              <a:ext uri="{FF2B5EF4-FFF2-40B4-BE49-F238E27FC236}">
                <a16:creationId xmlns:a16="http://schemas.microsoft.com/office/drawing/2014/main" id="{FE3B89B7-2D62-4A2C-83AC-D9BCB3BA94EF}"/>
              </a:ext>
            </a:extLst>
          </p:cNvPr>
          <p:cNvSpPr txBox="1">
            <a:spLocks noChangeArrowheads="1"/>
          </p:cNvSpPr>
          <p:nvPr/>
        </p:nvSpPr>
        <p:spPr bwMode="auto">
          <a:xfrm>
            <a:off x="8152719" y="1305460"/>
            <a:ext cx="3973955" cy="2615696"/>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34" name="Text Box 3">
            <a:extLst>
              <a:ext uri="{FF2B5EF4-FFF2-40B4-BE49-F238E27FC236}">
                <a16:creationId xmlns:a16="http://schemas.microsoft.com/office/drawing/2014/main" id="{BD9AC86D-8194-4870-AA43-48D060ADE16D}"/>
              </a:ext>
            </a:extLst>
          </p:cNvPr>
          <p:cNvSpPr txBox="1">
            <a:spLocks noChangeArrowheads="1"/>
          </p:cNvSpPr>
          <p:nvPr/>
        </p:nvSpPr>
        <p:spPr bwMode="auto">
          <a:xfrm>
            <a:off x="8152718" y="6067960"/>
            <a:ext cx="3973954" cy="63070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1000" dirty="0">
                <a:ea typeface="+mn-lt"/>
                <a:cs typeface="+mn-lt"/>
              </a:rPr>
              <a:t> </a:t>
            </a:r>
            <a:r>
              <a:rPr lang="en-US" sz="1000" dirty="0" smtClean="0">
                <a:ea typeface="+mn-lt"/>
                <a:cs typeface="+mn-lt"/>
              </a:rPr>
              <a:t>Presentation made </a:t>
            </a:r>
            <a:r>
              <a:rPr lang="en-US" sz="1000" dirty="0">
                <a:ea typeface="+mn-lt"/>
                <a:cs typeface="+mn-lt"/>
              </a:rPr>
              <a:t>possible by the support of Wagner Foundation.</a:t>
            </a:r>
            <a:endParaRPr lang="en-US" sz="1000" dirty="0">
              <a:cs typeface="Calibri"/>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7F590C34-76D3-45A9-806C-00A8111ECEBD}"/>
              </a:ext>
            </a:extLst>
          </p:cNvPr>
          <p:cNvSpPr/>
          <p:nvPr/>
        </p:nvSpPr>
        <p:spPr>
          <a:xfrm>
            <a:off x="8151408" y="3998783"/>
            <a:ext cx="3975846"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References</a:t>
            </a:r>
            <a:endParaRPr lang="en-US" altLang="en-US" sz="1050" b="1">
              <a:solidFill>
                <a:schemeClr val="bg1"/>
              </a:solidFill>
              <a:latin typeface="Arial" panose="020B0604020202020204" pitchFamily="34" charset="0"/>
            </a:endParaRPr>
          </a:p>
        </p:txBody>
      </p:sp>
      <p:sp>
        <p:nvSpPr>
          <p:cNvPr id="40" name="Text Box 3">
            <a:extLst>
              <a:ext uri="{FF2B5EF4-FFF2-40B4-BE49-F238E27FC236}">
                <a16:creationId xmlns:a16="http://schemas.microsoft.com/office/drawing/2014/main" id="{1452B028-9980-431B-95D5-1D36F53534CA}"/>
              </a:ext>
            </a:extLst>
          </p:cNvPr>
          <p:cNvSpPr txBox="1">
            <a:spLocks noChangeArrowheads="1"/>
          </p:cNvSpPr>
          <p:nvPr/>
        </p:nvSpPr>
        <p:spPr bwMode="auto">
          <a:xfrm>
            <a:off x="8152716" y="4344387"/>
            <a:ext cx="3973954" cy="125498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pic>
        <p:nvPicPr>
          <p:cNvPr id="2" name="Picture 3" descr="Text&#10;&#10;Description automatically generated">
            <a:extLst>
              <a:ext uri="{FF2B5EF4-FFF2-40B4-BE49-F238E27FC236}">
                <a16:creationId xmlns:a16="http://schemas.microsoft.com/office/drawing/2014/main" id="{74E02055-B565-43CC-B99E-8F75DD60067F}"/>
              </a:ext>
            </a:extLst>
          </p:cNvPr>
          <p:cNvPicPr>
            <a:picLocks noChangeAspect="1"/>
          </p:cNvPicPr>
          <p:nvPr/>
        </p:nvPicPr>
        <p:blipFill>
          <a:blip r:embed="rId4"/>
          <a:stretch>
            <a:fillRect/>
          </a:stretch>
        </p:blipFill>
        <p:spPr>
          <a:xfrm>
            <a:off x="54708" y="68015"/>
            <a:ext cx="1424355" cy="772506"/>
          </a:xfrm>
          <a:prstGeom prst="rect">
            <a:avLst/>
          </a:prstGeom>
        </p:spPr>
      </p:pic>
      <p:sp>
        <p:nvSpPr>
          <p:cNvPr id="23" name="Text Box 7"/>
          <p:cNvSpPr txBox="1">
            <a:spLocks noChangeArrowheads="1"/>
          </p:cNvSpPr>
          <p:nvPr/>
        </p:nvSpPr>
        <p:spPr bwMode="auto">
          <a:xfrm>
            <a:off x="4059816" y="378873"/>
            <a:ext cx="4764028" cy="201973"/>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sz="1400" dirty="0">
                <a:solidFill>
                  <a:schemeClr val="bg1"/>
                </a:solidFill>
                <a:latin typeface="Calibri"/>
                <a:cs typeface="Calibri"/>
              </a:rPr>
              <a:t>Author(s</a:t>
            </a:r>
            <a:r>
              <a:rPr lang="en-US" sz="1400" dirty="0" smtClean="0">
                <a:solidFill>
                  <a:schemeClr val="bg1"/>
                </a:solidFill>
                <a:latin typeface="Calibri"/>
                <a:cs typeface="Calibri"/>
              </a:rPr>
              <a:t>) </a:t>
            </a:r>
            <a:r>
              <a:rPr lang="en-US" sz="1400" baseline="30000" dirty="0" smtClean="0">
                <a:solidFill>
                  <a:schemeClr val="bg1"/>
                </a:solidFill>
                <a:latin typeface="Calibri"/>
                <a:cs typeface="Calibri"/>
              </a:rPr>
              <a:t>1</a:t>
            </a:r>
            <a:endParaRPr lang="en-US" sz="1400" baseline="30000" dirty="0">
              <a:solidFill>
                <a:schemeClr val="bg1"/>
              </a:solidFill>
              <a:latin typeface="Calibri"/>
              <a:cs typeface="Calibri"/>
            </a:endParaRPr>
          </a:p>
          <a:p>
            <a:pPr algn="ctr"/>
            <a:endParaRPr lang="en-US" sz="700" dirty="0">
              <a:solidFill>
                <a:schemeClr val="bg1"/>
              </a:solidFill>
              <a:latin typeface="Calibri" panose="020F0502020204030204" pitchFamily="34" charset="0"/>
              <a:cs typeface="Calibri" panose="020F0502020204030204" pitchFamily="34" charset="0"/>
            </a:endParaRPr>
          </a:p>
        </p:txBody>
      </p:sp>
      <p:sp>
        <p:nvSpPr>
          <p:cNvPr id="24" name="Text Box 7"/>
          <p:cNvSpPr txBox="1">
            <a:spLocks noChangeArrowheads="1"/>
          </p:cNvSpPr>
          <p:nvPr/>
        </p:nvSpPr>
        <p:spPr bwMode="auto">
          <a:xfrm>
            <a:off x="3997343" y="643902"/>
            <a:ext cx="4764028" cy="201973"/>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sz="1400" baseline="30000" dirty="0" smtClean="0">
                <a:solidFill>
                  <a:schemeClr val="bg1"/>
                </a:solidFill>
                <a:latin typeface="Calibri"/>
                <a:cs typeface="Calibri"/>
              </a:rPr>
              <a:t>1 </a:t>
            </a:r>
            <a:r>
              <a:rPr lang="en-US" sz="1100" dirty="0" smtClean="0">
                <a:solidFill>
                  <a:schemeClr val="bg1"/>
                </a:solidFill>
                <a:latin typeface="Calibri"/>
                <a:cs typeface="Calibri"/>
              </a:rPr>
              <a:t>Author(s) Affiliation</a:t>
            </a:r>
            <a:endParaRPr lang="en-US" sz="1100" dirty="0">
              <a:solidFill>
                <a:schemeClr val="bg1"/>
              </a:solidFill>
              <a:latin typeface="Calibri"/>
              <a:cs typeface="Calibri"/>
            </a:endParaRPr>
          </a:p>
          <a:p>
            <a:pPr algn="ctr"/>
            <a:endParaRPr lang="en-US" sz="7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334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853" y="4427"/>
            <a:ext cx="12199706" cy="902195"/>
          </a:xfrm>
          <a:prstGeom prst="rect">
            <a:avLst/>
          </a:prstGeom>
          <a:solidFill>
            <a:srgbClr val="FF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
              <a:solidFill>
                <a:schemeClr val="tx1"/>
              </a:solidFill>
            </a:endParaRPr>
          </a:p>
        </p:txBody>
      </p:sp>
      <p:sp>
        <p:nvSpPr>
          <p:cNvPr id="7" name="Text Box 5"/>
          <p:cNvSpPr txBox="1">
            <a:spLocks noChangeArrowheads="1"/>
          </p:cNvSpPr>
          <p:nvPr/>
        </p:nvSpPr>
        <p:spPr bwMode="auto">
          <a:xfrm>
            <a:off x="3464313" y="67404"/>
            <a:ext cx="5955035" cy="389640"/>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b="1">
                <a:solidFill>
                  <a:schemeClr val="bg1"/>
                </a:solidFill>
              </a:rPr>
              <a:t>Title of Evaluation Project</a:t>
            </a:r>
            <a:endParaRPr lang="en-US" sz="1400" err="1">
              <a:solidFill>
                <a:schemeClr val="bg1"/>
              </a:solidFill>
              <a:cs typeface="Calibri" panose="020F0502020204030204"/>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7697" y="6594342"/>
            <a:ext cx="1230026" cy="207556"/>
          </a:xfrm>
          <a:prstGeom prst="rect">
            <a:avLst/>
          </a:prstGeom>
        </p:spPr>
      </p:pic>
      <p:sp>
        <p:nvSpPr>
          <p:cNvPr id="15" name="Text Box 3">
            <a:extLst>
              <a:ext uri="{FF2B5EF4-FFF2-40B4-BE49-F238E27FC236}">
                <a16:creationId xmlns:a16="http://schemas.microsoft.com/office/drawing/2014/main" id="{AEE3FE3D-CB78-1047-9CC6-E8A48F733C3F}"/>
              </a:ext>
            </a:extLst>
          </p:cNvPr>
          <p:cNvSpPr txBox="1">
            <a:spLocks noChangeArrowheads="1"/>
          </p:cNvSpPr>
          <p:nvPr/>
        </p:nvSpPr>
        <p:spPr bwMode="auto">
          <a:xfrm>
            <a:off x="124505" y="1305463"/>
            <a:ext cx="3756240" cy="240705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3CAF736B-FD3D-8840-87CF-C3151DA89B75}"/>
              </a:ext>
            </a:extLst>
          </p:cNvPr>
          <p:cNvSpPr/>
          <p:nvPr/>
        </p:nvSpPr>
        <p:spPr>
          <a:xfrm>
            <a:off x="123194" y="3771999"/>
            <a:ext cx="3758132"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Methods</a:t>
            </a:r>
          </a:p>
        </p:txBody>
      </p:sp>
      <p:sp>
        <p:nvSpPr>
          <p:cNvPr id="18" name="Rectangle 17">
            <a:extLst>
              <a:ext uri="{FF2B5EF4-FFF2-40B4-BE49-F238E27FC236}">
                <a16:creationId xmlns:a16="http://schemas.microsoft.com/office/drawing/2014/main" id="{5303185E-1559-7646-9B64-230C01B7FAC6}"/>
              </a:ext>
            </a:extLst>
          </p:cNvPr>
          <p:cNvSpPr/>
          <p:nvPr/>
        </p:nvSpPr>
        <p:spPr>
          <a:xfrm>
            <a:off x="122153" y="958267"/>
            <a:ext cx="3758179"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Introduction / Background</a:t>
            </a:r>
            <a:endParaRPr lang="en-US" altLang="en-US" sz="1050" b="1">
              <a:solidFill>
                <a:schemeClr val="bg1"/>
              </a:solidFill>
              <a:latin typeface="Arial" panose="020B0604020202020204" pitchFamily="34" charset="0"/>
              <a:cs typeface="Arial"/>
            </a:endParaRPr>
          </a:p>
        </p:txBody>
      </p:sp>
      <p:sp>
        <p:nvSpPr>
          <p:cNvPr id="19" name="Rectangle 18">
            <a:extLst>
              <a:ext uri="{FF2B5EF4-FFF2-40B4-BE49-F238E27FC236}">
                <a16:creationId xmlns:a16="http://schemas.microsoft.com/office/drawing/2014/main" id="{F97864AF-2613-3B42-817C-B1A44BD84111}"/>
              </a:ext>
            </a:extLst>
          </p:cNvPr>
          <p:cNvSpPr/>
          <p:nvPr/>
        </p:nvSpPr>
        <p:spPr>
          <a:xfrm>
            <a:off x="3946486" y="958756"/>
            <a:ext cx="4144165" cy="300112"/>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Results</a:t>
            </a:r>
          </a:p>
        </p:txBody>
      </p:sp>
      <p:sp>
        <p:nvSpPr>
          <p:cNvPr id="22" name="Rectangle 21">
            <a:extLst>
              <a:ext uri="{FF2B5EF4-FFF2-40B4-BE49-F238E27FC236}">
                <a16:creationId xmlns:a16="http://schemas.microsoft.com/office/drawing/2014/main" id="{8370BDC7-767F-3E45-A991-F17E9FE96802}"/>
              </a:ext>
            </a:extLst>
          </p:cNvPr>
          <p:cNvSpPr/>
          <p:nvPr/>
        </p:nvSpPr>
        <p:spPr>
          <a:xfrm>
            <a:off x="8155282" y="5663208"/>
            <a:ext cx="3972154" cy="347315"/>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Acknowledgements</a:t>
            </a:r>
            <a:endParaRPr lang="en-US" sz="1050" b="1">
              <a:solidFill>
                <a:schemeClr val="bg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162E751D-6796-1544-A7B7-75133FAB4512}"/>
              </a:ext>
            </a:extLst>
          </p:cNvPr>
          <p:cNvSpPr/>
          <p:nvPr/>
        </p:nvSpPr>
        <p:spPr>
          <a:xfrm>
            <a:off x="5488629" y="1401862"/>
            <a:ext cx="2607666" cy="200055"/>
          </a:xfrm>
          <a:prstGeom prst="rect">
            <a:avLst/>
          </a:prstGeom>
        </p:spPr>
        <p:txBody>
          <a:bodyPr wrap="square" lIns="91440" tIns="45720" rIns="91440" bIns="45720" anchor="t">
            <a:spAutoFit/>
          </a:bodyPr>
          <a:lstStyle/>
          <a:p>
            <a:endParaRPr lang="en-US" sz="700">
              <a:solidFill>
                <a:srgbClr val="212529"/>
              </a:solidFill>
              <a:latin typeface="Arial"/>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C80E19CD-13D5-C64C-9929-DDB8C73BF9B0}"/>
              </a:ext>
            </a:extLst>
          </p:cNvPr>
          <p:cNvSpPr/>
          <p:nvPr/>
        </p:nvSpPr>
        <p:spPr>
          <a:xfrm>
            <a:off x="5506425" y="4615288"/>
            <a:ext cx="2369792" cy="200055"/>
          </a:xfrm>
          <a:prstGeom prst="rect">
            <a:avLst/>
          </a:prstGeom>
        </p:spPr>
        <p:txBody>
          <a:bodyPr wrap="square" lIns="91440" tIns="45720" rIns="91440" bIns="45720" anchor="t">
            <a:spAutoFit/>
          </a:bodyPr>
          <a:lstStyle/>
          <a:p>
            <a:endParaRPr lang="en-US" sz="700">
              <a:latin typeface="Arial"/>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497FB595-D935-A74C-AC28-918A4E16D444}"/>
              </a:ext>
            </a:extLst>
          </p:cNvPr>
          <p:cNvSpPr/>
          <p:nvPr/>
        </p:nvSpPr>
        <p:spPr>
          <a:xfrm>
            <a:off x="5488629" y="6068938"/>
            <a:ext cx="5250879" cy="200055"/>
          </a:xfrm>
          <a:prstGeom prst="rect">
            <a:avLst/>
          </a:prstGeom>
        </p:spPr>
        <p:txBody>
          <a:bodyPr wrap="square" lIns="91440" tIns="45720" rIns="91440" bIns="45720" anchor="t">
            <a:spAutoFit/>
          </a:bodyPr>
          <a:lstStyle/>
          <a:p>
            <a:endParaRPr lang="en-US" sz="700">
              <a:solidFill>
                <a:srgbClr val="222222"/>
              </a:solidFill>
              <a:latin typeface="Arial"/>
              <a:cs typeface="Arial"/>
            </a:endParaRPr>
          </a:p>
        </p:txBody>
      </p:sp>
      <p:sp>
        <p:nvSpPr>
          <p:cNvPr id="25" name="Rectangle 24">
            <a:extLst>
              <a:ext uri="{FF2B5EF4-FFF2-40B4-BE49-F238E27FC236}">
                <a16:creationId xmlns:a16="http://schemas.microsoft.com/office/drawing/2014/main" id="{7EAEA055-3312-1A4A-B39E-D37E11942891}"/>
              </a:ext>
            </a:extLst>
          </p:cNvPr>
          <p:cNvSpPr/>
          <p:nvPr/>
        </p:nvSpPr>
        <p:spPr>
          <a:xfrm>
            <a:off x="8155630" y="961913"/>
            <a:ext cx="3975858"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Conclusions</a:t>
            </a:r>
          </a:p>
        </p:txBody>
      </p:sp>
      <p:sp>
        <p:nvSpPr>
          <p:cNvPr id="33" name="Rectangle 32">
            <a:extLst>
              <a:ext uri="{FF2B5EF4-FFF2-40B4-BE49-F238E27FC236}">
                <a16:creationId xmlns:a16="http://schemas.microsoft.com/office/drawing/2014/main" id="{9B0366C8-06D8-554C-BB13-1FAA19655439}"/>
              </a:ext>
            </a:extLst>
          </p:cNvPr>
          <p:cNvSpPr/>
          <p:nvPr/>
        </p:nvSpPr>
        <p:spPr>
          <a:xfrm>
            <a:off x="8095618" y="5752933"/>
            <a:ext cx="2320914" cy="923330"/>
          </a:xfrm>
          <a:prstGeom prst="rect">
            <a:avLst/>
          </a:prstGeom>
        </p:spPr>
        <p:txBody>
          <a:bodyPr wrap="square" lIns="91440" tIns="45720" rIns="91440" bIns="45720" anchor="t">
            <a:spAutoFit/>
          </a:bodyPr>
          <a:lstStyle/>
          <a:p>
            <a:pPr fontAlgn="base"/>
            <a:endParaRPr lang="en-US" i="1">
              <a:latin typeface="Whitney 4r"/>
            </a:endParaRPr>
          </a:p>
          <a:p>
            <a:r>
              <a:rPr lang="en-US" b="1"/>
              <a:t/>
            </a:r>
            <a:br>
              <a:rPr lang="en-US" b="1"/>
            </a:br>
            <a:endParaRPr lang="en-US" b="1"/>
          </a:p>
        </p:txBody>
      </p:sp>
      <p:sp>
        <p:nvSpPr>
          <p:cNvPr id="26" name="Text Box 3">
            <a:extLst>
              <a:ext uri="{FF2B5EF4-FFF2-40B4-BE49-F238E27FC236}">
                <a16:creationId xmlns:a16="http://schemas.microsoft.com/office/drawing/2014/main" id="{EADB8825-5A02-49D5-9475-E6690D8CE9B8}"/>
              </a:ext>
            </a:extLst>
          </p:cNvPr>
          <p:cNvSpPr txBox="1">
            <a:spLocks noChangeArrowheads="1"/>
          </p:cNvSpPr>
          <p:nvPr/>
        </p:nvSpPr>
        <p:spPr bwMode="auto">
          <a:xfrm>
            <a:off x="124505" y="4108534"/>
            <a:ext cx="3756240" cy="2590130"/>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28" name="Text Box 3">
            <a:extLst>
              <a:ext uri="{FF2B5EF4-FFF2-40B4-BE49-F238E27FC236}">
                <a16:creationId xmlns:a16="http://schemas.microsoft.com/office/drawing/2014/main" id="{4B3A340E-25D3-41DF-A792-BF65642C1D7E}"/>
              </a:ext>
            </a:extLst>
          </p:cNvPr>
          <p:cNvSpPr txBox="1">
            <a:spLocks noChangeArrowheads="1"/>
          </p:cNvSpPr>
          <p:nvPr/>
        </p:nvSpPr>
        <p:spPr bwMode="auto">
          <a:xfrm>
            <a:off x="3943576" y="1305461"/>
            <a:ext cx="4146313" cy="5393200"/>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30" name="Text Box 3">
            <a:extLst>
              <a:ext uri="{FF2B5EF4-FFF2-40B4-BE49-F238E27FC236}">
                <a16:creationId xmlns:a16="http://schemas.microsoft.com/office/drawing/2014/main" id="{FE3B89B7-2D62-4A2C-83AC-D9BCB3BA94EF}"/>
              </a:ext>
            </a:extLst>
          </p:cNvPr>
          <p:cNvSpPr txBox="1">
            <a:spLocks noChangeArrowheads="1"/>
          </p:cNvSpPr>
          <p:nvPr/>
        </p:nvSpPr>
        <p:spPr bwMode="auto">
          <a:xfrm>
            <a:off x="8152719" y="1305460"/>
            <a:ext cx="3973955" cy="2615696"/>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34" name="Text Box 3">
            <a:extLst>
              <a:ext uri="{FF2B5EF4-FFF2-40B4-BE49-F238E27FC236}">
                <a16:creationId xmlns:a16="http://schemas.microsoft.com/office/drawing/2014/main" id="{BD9AC86D-8194-4870-AA43-48D060ADE16D}"/>
              </a:ext>
            </a:extLst>
          </p:cNvPr>
          <p:cNvSpPr txBox="1">
            <a:spLocks noChangeArrowheads="1"/>
          </p:cNvSpPr>
          <p:nvPr/>
        </p:nvSpPr>
        <p:spPr bwMode="auto">
          <a:xfrm>
            <a:off x="8152718" y="6067960"/>
            <a:ext cx="3973954" cy="63070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1000" dirty="0">
                <a:ea typeface="+mn-lt"/>
                <a:cs typeface="+mn-lt"/>
              </a:rPr>
              <a:t> </a:t>
            </a:r>
            <a:r>
              <a:rPr lang="en-US" sz="1000" dirty="0" smtClean="0">
                <a:ea typeface="+mn-lt"/>
                <a:cs typeface="+mn-lt"/>
              </a:rPr>
              <a:t>Presentation made </a:t>
            </a:r>
            <a:r>
              <a:rPr lang="en-US" sz="1000" dirty="0">
                <a:ea typeface="+mn-lt"/>
                <a:cs typeface="+mn-lt"/>
              </a:rPr>
              <a:t>possible by the support of Wagner Foundation.</a:t>
            </a:r>
            <a:endParaRPr lang="en-US" sz="1000" dirty="0">
              <a:cs typeface="Calibri"/>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7F590C34-76D3-45A9-806C-00A8111ECEBD}"/>
              </a:ext>
            </a:extLst>
          </p:cNvPr>
          <p:cNvSpPr/>
          <p:nvPr/>
        </p:nvSpPr>
        <p:spPr>
          <a:xfrm>
            <a:off x="8151408" y="3998783"/>
            <a:ext cx="3975846"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References</a:t>
            </a:r>
            <a:endParaRPr lang="en-US" altLang="en-US" sz="1050" b="1">
              <a:solidFill>
                <a:schemeClr val="bg1"/>
              </a:solidFill>
              <a:latin typeface="Arial" panose="020B0604020202020204" pitchFamily="34" charset="0"/>
            </a:endParaRPr>
          </a:p>
        </p:txBody>
      </p:sp>
      <p:sp>
        <p:nvSpPr>
          <p:cNvPr id="40" name="Text Box 3">
            <a:extLst>
              <a:ext uri="{FF2B5EF4-FFF2-40B4-BE49-F238E27FC236}">
                <a16:creationId xmlns:a16="http://schemas.microsoft.com/office/drawing/2014/main" id="{1452B028-9980-431B-95D5-1D36F53534CA}"/>
              </a:ext>
            </a:extLst>
          </p:cNvPr>
          <p:cNvSpPr txBox="1">
            <a:spLocks noChangeArrowheads="1"/>
          </p:cNvSpPr>
          <p:nvPr/>
        </p:nvSpPr>
        <p:spPr bwMode="auto">
          <a:xfrm>
            <a:off x="8152716" y="4344387"/>
            <a:ext cx="3973954" cy="125498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pic>
        <p:nvPicPr>
          <p:cNvPr id="2" name="Picture 3" descr="Text&#10;&#10;Description automatically generated">
            <a:extLst>
              <a:ext uri="{FF2B5EF4-FFF2-40B4-BE49-F238E27FC236}">
                <a16:creationId xmlns:a16="http://schemas.microsoft.com/office/drawing/2014/main" id="{CD81DF3F-E330-4630-B7D3-6B783532E492}"/>
              </a:ext>
            </a:extLst>
          </p:cNvPr>
          <p:cNvPicPr>
            <a:picLocks noChangeAspect="1"/>
          </p:cNvPicPr>
          <p:nvPr/>
        </p:nvPicPr>
        <p:blipFill>
          <a:blip r:embed="rId4"/>
          <a:stretch>
            <a:fillRect/>
          </a:stretch>
        </p:blipFill>
        <p:spPr>
          <a:xfrm>
            <a:off x="54708" y="71133"/>
            <a:ext cx="1522047" cy="756504"/>
          </a:xfrm>
          <a:prstGeom prst="rect">
            <a:avLst/>
          </a:prstGeom>
        </p:spPr>
      </p:pic>
      <p:sp>
        <p:nvSpPr>
          <p:cNvPr id="23" name="Text Box 7"/>
          <p:cNvSpPr txBox="1">
            <a:spLocks noChangeArrowheads="1"/>
          </p:cNvSpPr>
          <p:nvPr/>
        </p:nvSpPr>
        <p:spPr bwMode="auto">
          <a:xfrm>
            <a:off x="4059816" y="378873"/>
            <a:ext cx="4764028" cy="201973"/>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sz="1400" dirty="0">
                <a:solidFill>
                  <a:schemeClr val="bg1"/>
                </a:solidFill>
                <a:latin typeface="Calibri"/>
                <a:cs typeface="Calibri"/>
              </a:rPr>
              <a:t>Author(s</a:t>
            </a:r>
            <a:r>
              <a:rPr lang="en-US" sz="1400" dirty="0" smtClean="0">
                <a:solidFill>
                  <a:schemeClr val="bg1"/>
                </a:solidFill>
                <a:latin typeface="Calibri"/>
                <a:cs typeface="Calibri"/>
              </a:rPr>
              <a:t>) </a:t>
            </a:r>
            <a:r>
              <a:rPr lang="en-US" sz="1400" baseline="30000" dirty="0" smtClean="0">
                <a:solidFill>
                  <a:schemeClr val="bg1"/>
                </a:solidFill>
                <a:latin typeface="Calibri"/>
                <a:cs typeface="Calibri"/>
              </a:rPr>
              <a:t>1</a:t>
            </a:r>
            <a:endParaRPr lang="en-US" sz="1400" baseline="30000" dirty="0">
              <a:solidFill>
                <a:schemeClr val="bg1"/>
              </a:solidFill>
              <a:latin typeface="Calibri"/>
              <a:cs typeface="Calibri"/>
            </a:endParaRPr>
          </a:p>
          <a:p>
            <a:pPr algn="ctr"/>
            <a:endParaRPr lang="en-US" sz="700" dirty="0">
              <a:solidFill>
                <a:schemeClr val="bg1"/>
              </a:solidFill>
              <a:latin typeface="Calibri" panose="020F0502020204030204" pitchFamily="34" charset="0"/>
              <a:cs typeface="Calibri" panose="020F0502020204030204" pitchFamily="34" charset="0"/>
            </a:endParaRPr>
          </a:p>
        </p:txBody>
      </p:sp>
      <p:sp>
        <p:nvSpPr>
          <p:cNvPr id="24" name="Text Box 7"/>
          <p:cNvSpPr txBox="1">
            <a:spLocks noChangeArrowheads="1"/>
          </p:cNvSpPr>
          <p:nvPr/>
        </p:nvSpPr>
        <p:spPr bwMode="auto">
          <a:xfrm>
            <a:off x="3997343" y="643902"/>
            <a:ext cx="4764028" cy="201973"/>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sz="1400" baseline="30000" dirty="0" smtClean="0">
                <a:solidFill>
                  <a:schemeClr val="bg1"/>
                </a:solidFill>
                <a:latin typeface="Calibri"/>
                <a:cs typeface="Calibri"/>
              </a:rPr>
              <a:t>1 </a:t>
            </a:r>
            <a:r>
              <a:rPr lang="en-US" sz="1100" dirty="0" smtClean="0">
                <a:solidFill>
                  <a:schemeClr val="bg1"/>
                </a:solidFill>
                <a:latin typeface="Calibri"/>
                <a:cs typeface="Calibri"/>
              </a:rPr>
              <a:t>Author(s) Affiliation</a:t>
            </a:r>
            <a:endParaRPr lang="en-US" sz="1100" dirty="0">
              <a:solidFill>
                <a:schemeClr val="bg1"/>
              </a:solidFill>
              <a:latin typeface="Calibri"/>
              <a:cs typeface="Calibri"/>
            </a:endParaRPr>
          </a:p>
          <a:p>
            <a:pPr algn="ctr"/>
            <a:endParaRPr lang="en-US" sz="7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5105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853" y="4427"/>
            <a:ext cx="12199706" cy="902195"/>
          </a:xfrm>
          <a:prstGeom prst="rect">
            <a:avLst/>
          </a:prstGeom>
          <a:solidFill>
            <a:srgbClr val="FF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
              <a:solidFill>
                <a:schemeClr val="tx1"/>
              </a:solidFill>
            </a:endParaRPr>
          </a:p>
        </p:txBody>
      </p:sp>
      <p:sp>
        <p:nvSpPr>
          <p:cNvPr id="7" name="Text Box 5"/>
          <p:cNvSpPr txBox="1">
            <a:spLocks noChangeArrowheads="1"/>
          </p:cNvSpPr>
          <p:nvPr/>
        </p:nvSpPr>
        <p:spPr bwMode="auto">
          <a:xfrm>
            <a:off x="3464313" y="67404"/>
            <a:ext cx="5955035" cy="389640"/>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b="1">
                <a:solidFill>
                  <a:schemeClr val="bg1"/>
                </a:solidFill>
              </a:rPr>
              <a:t>Title of Evaluation Project</a:t>
            </a:r>
            <a:endParaRPr lang="en-US" sz="1400" err="1">
              <a:solidFill>
                <a:schemeClr val="bg1"/>
              </a:solidFill>
              <a:cs typeface="Calibri" panose="020F0502020204030204"/>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7697" y="6594342"/>
            <a:ext cx="1230026" cy="207556"/>
          </a:xfrm>
          <a:prstGeom prst="rect">
            <a:avLst/>
          </a:prstGeom>
        </p:spPr>
      </p:pic>
      <p:sp>
        <p:nvSpPr>
          <p:cNvPr id="15" name="Text Box 3">
            <a:extLst>
              <a:ext uri="{FF2B5EF4-FFF2-40B4-BE49-F238E27FC236}">
                <a16:creationId xmlns:a16="http://schemas.microsoft.com/office/drawing/2014/main" id="{AEE3FE3D-CB78-1047-9CC6-E8A48F733C3F}"/>
              </a:ext>
            </a:extLst>
          </p:cNvPr>
          <p:cNvSpPr txBox="1">
            <a:spLocks noChangeArrowheads="1"/>
          </p:cNvSpPr>
          <p:nvPr/>
        </p:nvSpPr>
        <p:spPr bwMode="auto">
          <a:xfrm>
            <a:off x="124505" y="1305463"/>
            <a:ext cx="3756240" cy="240705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3CAF736B-FD3D-8840-87CF-C3151DA89B75}"/>
              </a:ext>
            </a:extLst>
          </p:cNvPr>
          <p:cNvSpPr/>
          <p:nvPr/>
        </p:nvSpPr>
        <p:spPr>
          <a:xfrm>
            <a:off x="123194" y="3771999"/>
            <a:ext cx="3758132"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Methods</a:t>
            </a:r>
          </a:p>
        </p:txBody>
      </p:sp>
      <p:sp>
        <p:nvSpPr>
          <p:cNvPr id="18" name="Rectangle 17">
            <a:extLst>
              <a:ext uri="{FF2B5EF4-FFF2-40B4-BE49-F238E27FC236}">
                <a16:creationId xmlns:a16="http://schemas.microsoft.com/office/drawing/2014/main" id="{5303185E-1559-7646-9B64-230C01B7FAC6}"/>
              </a:ext>
            </a:extLst>
          </p:cNvPr>
          <p:cNvSpPr/>
          <p:nvPr/>
        </p:nvSpPr>
        <p:spPr>
          <a:xfrm>
            <a:off x="122153" y="958267"/>
            <a:ext cx="3758179"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Introduction / Background</a:t>
            </a:r>
            <a:endParaRPr lang="en-US" altLang="en-US" sz="1050" b="1">
              <a:solidFill>
                <a:schemeClr val="bg1"/>
              </a:solidFill>
              <a:latin typeface="Arial" panose="020B0604020202020204" pitchFamily="34" charset="0"/>
              <a:cs typeface="Arial"/>
            </a:endParaRPr>
          </a:p>
        </p:txBody>
      </p:sp>
      <p:sp>
        <p:nvSpPr>
          <p:cNvPr id="19" name="Rectangle 18">
            <a:extLst>
              <a:ext uri="{FF2B5EF4-FFF2-40B4-BE49-F238E27FC236}">
                <a16:creationId xmlns:a16="http://schemas.microsoft.com/office/drawing/2014/main" id="{F97864AF-2613-3B42-817C-B1A44BD84111}"/>
              </a:ext>
            </a:extLst>
          </p:cNvPr>
          <p:cNvSpPr/>
          <p:nvPr/>
        </p:nvSpPr>
        <p:spPr>
          <a:xfrm>
            <a:off x="3946486" y="958756"/>
            <a:ext cx="4144165" cy="300112"/>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Results</a:t>
            </a:r>
          </a:p>
        </p:txBody>
      </p:sp>
      <p:sp>
        <p:nvSpPr>
          <p:cNvPr id="22" name="Rectangle 21">
            <a:extLst>
              <a:ext uri="{FF2B5EF4-FFF2-40B4-BE49-F238E27FC236}">
                <a16:creationId xmlns:a16="http://schemas.microsoft.com/office/drawing/2014/main" id="{8370BDC7-767F-3E45-A991-F17E9FE96802}"/>
              </a:ext>
            </a:extLst>
          </p:cNvPr>
          <p:cNvSpPr/>
          <p:nvPr/>
        </p:nvSpPr>
        <p:spPr>
          <a:xfrm>
            <a:off x="8155282" y="5663208"/>
            <a:ext cx="3972154" cy="347315"/>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Acknowledgements</a:t>
            </a:r>
            <a:endParaRPr lang="en-US" sz="1050" b="1">
              <a:solidFill>
                <a:schemeClr val="bg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162E751D-6796-1544-A7B7-75133FAB4512}"/>
              </a:ext>
            </a:extLst>
          </p:cNvPr>
          <p:cNvSpPr/>
          <p:nvPr/>
        </p:nvSpPr>
        <p:spPr>
          <a:xfrm>
            <a:off x="5488629" y="1401862"/>
            <a:ext cx="2607666" cy="200055"/>
          </a:xfrm>
          <a:prstGeom prst="rect">
            <a:avLst/>
          </a:prstGeom>
        </p:spPr>
        <p:txBody>
          <a:bodyPr wrap="square" lIns="91440" tIns="45720" rIns="91440" bIns="45720" anchor="t">
            <a:spAutoFit/>
          </a:bodyPr>
          <a:lstStyle/>
          <a:p>
            <a:endParaRPr lang="en-US" sz="700">
              <a:solidFill>
                <a:srgbClr val="212529"/>
              </a:solidFill>
              <a:latin typeface="Arial"/>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C80E19CD-13D5-C64C-9929-DDB8C73BF9B0}"/>
              </a:ext>
            </a:extLst>
          </p:cNvPr>
          <p:cNvSpPr/>
          <p:nvPr/>
        </p:nvSpPr>
        <p:spPr>
          <a:xfrm>
            <a:off x="5506425" y="4615288"/>
            <a:ext cx="2369792" cy="200055"/>
          </a:xfrm>
          <a:prstGeom prst="rect">
            <a:avLst/>
          </a:prstGeom>
        </p:spPr>
        <p:txBody>
          <a:bodyPr wrap="square" lIns="91440" tIns="45720" rIns="91440" bIns="45720" anchor="t">
            <a:spAutoFit/>
          </a:bodyPr>
          <a:lstStyle/>
          <a:p>
            <a:endParaRPr lang="en-US" sz="700">
              <a:latin typeface="Arial"/>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497FB595-D935-A74C-AC28-918A4E16D444}"/>
              </a:ext>
            </a:extLst>
          </p:cNvPr>
          <p:cNvSpPr/>
          <p:nvPr/>
        </p:nvSpPr>
        <p:spPr>
          <a:xfrm>
            <a:off x="5488629" y="6068938"/>
            <a:ext cx="5250879" cy="200055"/>
          </a:xfrm>
          <a:prstGeom prst="rect">
            <a:avLst/>
          </a:prstGeom>
        </p:spPr>
        <p:txBody>
          <a:bodyPr wrap="square" lIns="91440" tIns="45720" rIns="91440" bIns="45720" anchor="t">
            <a:spAutoFit/>
          </a:bodyPr>
          <a:lstStyle/>
          <a:p>
            <a:endParaRPr lang="en-US" sz="700">
              <a:solidFill>
                <a:srgbClr val="222222"/>
              </a:solidFill>
              <a:latin typeface="Arial"/>
              <a:cs typeface="Arial"/>
            </a:endParaRPr>
          </a:p>
        </p:txBody>
      </p:sp>
      <p:sp>
        <p:nvSpPr>
          <p:cNvPr id="25" name="Rectangle 24">
            <a:extLst>
              <a:ext uri="{FF2B5EF4-FFF2-40B4-BE49-F238E27FC236}">
                <a16:creationId xmlns:a16="http://schemas.microsoft.com/office/drawing/2014/main" id="{7EAEA055-3312-1A4A-B39E-D37E11942891}"/>
              </a:ext>
            </a:extLst>
          </p:cNvPr>
          <p:cNvSpPr/>
          <p:nvPr/>
        </p:nvSpPr>
        <p:spPr>
          <a:xfrm>
            <a:off x="8155630" y="961913"/>
            <a:ext cx="3975858"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Conclusions</a:t>
            </a:r>
          </a:p>
        </p:txBody>
      </p:sp>
      <p:sp>
        <p:nvSpPr>
          <p:cNvPr id="33" name="Rectangle 32">
            <a:extLst>
              <a:ext uri="{FF2B5EF4-FFF2-40B4-BE49-F238E27FC236}">
                <a16:creationId xmlns:a16="http://schemas.microsoft.com/office/drawing/2014/main" id="{9B0366C8-06D8-554C-BB13-1FAA19655439}"/>
              </a:ext>
            </a:extLst>
          </p:cNvPr>
          <p:cNvSpPr/>
          <p:nvPr/>
        </p:nvSpPr>
        <p:spPr>
          <a:xfrm>
            <a:off x="8095618" y="5752933"/>
            <a:ext cx="2320914" cy="923330"/>
          </a:xfrm>
          <a:prstGeom prst="rect">
            <a:avLst/>
          </a:prstGeom>
        </p:spPr>
        <p:txBody>
          <a:bodyPr wrap="square" lIns="91440" tIns="45720" rIns="91440" bIns="45720" anchor="t">
            <a:spAutoFit/>
          </a:bodyPr>
          <a:lstStyle/>
          <a:p>
            <a:pPr fontAlgn="base"/>
            <a:endParaRPr lang="en-US" i="1">
              <a:latin typeface="Whitney 4r"/>
            </a:endParaRPr>
          </a:p>
          <a:p>
            <a:r>
              <a:rPr lang="en-US" b="1"/>
              <a:t/>
            </a:r>
            <a:br>
              <a:rPr lang="en-US" b="1"/>
            </a:br>
            <a:endParaRPr lang="en-US" b="1"/>
          </a:p>
        </p:txBody>
      </p:sp>
      <p:sp>
        <p:nvSpPr>
          <p:cNvPr id="26" name="Text Box 3">
            <a:extLst>
              <a:ext uri="{FF2B5EF4-FFF2-40B4-BE49-F238E27FC236}">
                <a16:creationId xmlns:a16="http://schemas.microsoft.com/office/drawing/2014/main" id="{EADB8825-5A02-49D5-9475-E6690D8CE9B8}"/>
              </a:ext>
            </a:extLst>
          </p:cNvPr>
          <p:cNvSpPr txBox="1">
            <a:spLocks noChangeArrowheads="1"/>
          </p:cNvSpPr>
          <p:nvPr/>
        </p:nvSpPr>
        <p:spPr bwMode="auto">
          <a:xfrm>
            <a:off x="124505" y="4108534"/>
            <a:ext cx="3756240" cy="2590130"/>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28" name="Text Box 3">
            <a:extLst>
              <a:ext uri="{FF2B5EF4-FFF2-40B4-BE49-F238E27FC236}">
                <a16:creationId xmlns:a16="http://schemas.microsoft.com/office/drawing/2014/main" id="{4B3A340E-25D3-41DF-A792-BF65642C1D7E}"/>
              </a:ext>
            </a:extLst>
          </p:cNvPr>
          <p:cNvSpPr txBox="1">
            <a:spLocks noChangeArrowheads="1"/>
          </p:cNvSpPr>
          <p:nvPr/>
        </p:nvSpPr>
        <p:spPr bwMode="auto">
          <a:xfrm>
            <a:off x="3943576" y="1305461"/>
            <a:ext cx="4146313" cy="5393200"/>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30" name="Text Box 3">
            <a:extLst>
              <a:ext uri="{FF2B5EF4-FFF2-40B4-BE49-F238E27FC236}">
                <a16:creationId xmlns:a16="http://schemas.microsoft.com/office/drawing/2014/main" id="{FE3B89B7-2D62-4A2C-83AC-D9BCB3BA94EF}"/>
              </a:ext>
            </a:extLst>
          </p:cNvPr>
          <p:cNvSpPr txBox="1">
            <a:spLocks noChangeArrowheads="1"/>
          </p:cNvSpPr>
          <p:nvPr/>
        </p:nvSpPr>
        <p:spPr bwMode="auto">
          <a:xfrm>
            <a:off x="8152719" y="1305460"/>
            <a:ext cx="3973955" cy="2615696"/>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34" name="Text Box 3">
            <a:extLst>
              <a:ext uri="{FF2B5EF4-FFF2-40B4-BE49-F238E27FC236}">
                <a16:creationId xmlns:a16="http://schemas.microsoft.com/office/drawing/2014/main" id="{BD9AC86D-8194-4870-AA43-48D060ADE16D}"/>
              </a:ext>
            </a:extLst>
          </p:cNvPr>
          <p:cNvSpPr txBox="1">
            <a:spLocks noChangeArrowheads="1"/>
          </p:cNvSpPr>
          <p:nvPr/>
        </p:nvSpPr>
        <p:spPr bwMode="auto">
          <a:xfrm>
            <a:off x="8152718" y="6067960"/>
            <a:ext cx="3973954" cy="63070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1000" dirty="0">
                <a:ea typeface="+mn-lt"/>
                <a:cs typeface="+mn-lt"/>
              </a:rPr>
              <a:t> </a:t>
            </a:r>
            <a:r>
              <a:rPr lang="en-US" sz="1000" dirty="0" smtClean="0">
                <a:ea typeface="+mn-lt"/>
                <a:cs typeface="+mn-lt"/>
              </a:rPr>
              <a:t>Presentation made </a:t>
            </a:r>
            <a:r>
              <a:rPr lang="en-US" sz="1000" dirty="0">
                <a:ea typeface="+mn-lt"/>
                <a:cs typeface="+mn-lt"/>
              </a:rPr>
              <a:t>possible by the support of Wagner Foundation.</a:t>
            </a:r>
            <a:endParaRPr lang="en-US" sz="1000" dirty="0">
              <a:cs typeface="Calibri"/>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7F590C34-76D3-45A9-806C-00A8111ECEBD}"/>
              </a:ext>
            </a:extLst>
          </p:cNvPr>
          <p:cNvSpPr/>
          <p:nvPr/>
        </p:nvSpPr>
        <p:spPr>
          <a:xfrm>
            <a:off x="8151408" y="3998783"/>
            <a:ext cx="3975846"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References</a:t>
            </a:r>
            <a:endParaRPr lang="en-US" altLang="en-US" sz="1050" b="1">
              <a:solidFill>
                <a:schemeClr val="bg1"/>
              </a:solidFill>
              <a:latin typeface="Arial" panose="020B0604020202020204" pitchFamily="34" charset="0"/>
            </a:endParaRPr>
          </a:p>
        </p:txBody>
      </p:sp>
      <p:sp>
        <p:nvSpPr>
          <p:cNvPr id="40" name="Text Box 3">
            <a:extLst>
              <a:ext uri="{FF2B5EF4-FFF2-40B4-BE49-F238E27FC236}">
                <a16:creationId xmlns:a16="http://schemas.microsoft.com/office/drawing/2014/main" id="{1452B028-9980-431B-95D5-1D36F53534CA}"/>
              </a:ext>
            </a:extLst>
          </p:cNvPr>
          <p:cNvSpPr txBox="1">
            <a:spLocks noChangeArrowheads="1"/>
          </p:cNvSpPr>
          <p:nvPr/>
        </p:nvSpPr>
        <p:spPr bwMode="auto">
          <a:xfrm>
            <a:off x="8152716" y="4344387"/>
            <a:ext cx="3973954" cy="125498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pic>
        <p:nvPicPr>
          <p:cNvPr id="2" name="Picture 3" descr="Text&#10;&#10;Description automatically generated">
            <a:extLst>
              <a:ext uri="{FF2B5EF4-FFF2-40B4-BE49-F238E27FC236}">
                <a16:creationId xmlns:a16="http://schemas.microsoft.com/office/drawing/2014/main" id="{E7CFE484-D857-420B-A557-B258BEF0406A}"/>
              </a:ext>
            </a:extLst>
          </p:cNvPr>
          <p:cNvPicPr>
            <a:picLocks noChangeAspect="1"/>
          </p:cNvPicPr>
          <p:nvPr/>
        </p:nvPicPr>
        <p:blipFill>
          <a:blip r:embed="rId4"/>
          <a:stretch>
            <a:fillRect/>
          </a:stretch>
        </p:blipFill>
        <p:spPr>
          <a:xfrm>
            <a:off x="44938" y="71420"/>
            <a:ext cx="1548563" cy="775469"/>
          </a:xfrm>
          <a:prstGeom prst="rect">
            <a:avLst/>
          </a:prstGeom>
        </p:spPr>
      </p:pic>
      <p:sp>
        <p:nvSpPr>
          <p:cNvPr id="23" name="Text Box 7"/>
          <p:cNvSpPr txBox="1">
            <a:spLocks noChangeArrowheads="1"/>
          </p:cNvSpPr>
          <p:nvPr/>
        </p:nvSpPr>
        <p:spPr bwMode="auto">
          <a:xfrm>
            <a:off x="4059816" y="378873"/>
            <a:ext cx="4764028" cy="201973"/>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sz="1400" dirty="0">
                <a:solidFill>
                  <a:schemeClr val="bg1"/>
                </a:solidFill>
                <a:latin typeface="Calibri"/>
                <a:cs typeface="Calibri"/>
              </a:rPr>
              <a:t>Author(s</a:t>
            </a:r>
            <a:r>
              <a:rPr lang="en-US" sz="1400" dirty="0" smtClean="0">
                <a:solidFill>
                  <a:schemeClr val="bg1"/>
                </a:solidFill>
                <a:latin typeface="Calibri"/>
                <a:cs typeface="Calibri"/>
              </a:rPr>
              <a:t>) </a:t>
            </a:r>
            <a:r>
              <a:rPr lang="en-US" sz="1400" baseline="30000" dirty="0" smtClean="0">
                <a:solidFill>
                  <a:schemeClr val="bg1"/>
                </a:solidFill>
                <a:latin typeface="Calibri"/>
                <a:cs typeface="Calibri"/>
              </a:rPr>
              <a:t>1</a:t>
            </a:r>
            <a:endParaRPr lang="en-US" sz="1400" baseline="30000" dirty="0">
              <a:solidFill>
                <a:schemeClr val="bg1"/>
              </a:solidFill>
              <a:latin typeface="Calibri"/>
              <a:cs typeface="Calibri"/>
            </a:endParaRPr>
          </a:p>
          <a:p>
            <a:pPr algn="ctr"/>
            <a:endParaRPr lang="en-US" sz="700" dirty="0">
              <a:solidFill>
                <a:schemeClr val="bg1"/>
              </a:solidFill>
              <a:latin typeface="Calibri" panose="020F0502020204030204" pitchFamily="34" charset="0"/>
              <a:cs typeface="Calibri" panose="020F0502020204030204" pitchFamily="34" charset="0"/>
            </a:endParaRPr>
          </a:p>
        </p:txBody>
      </p:sp>
      <p:sp>
        <p:nvSpPr>
          <p:cNvPr id="24" name="Text Box 7"/>
          <p:cNvSpPr txBox="1">
            <a:spLocks noChangeArrowheads="1"/>
          </p:cNvSpPr>
          <p:nvPr/>
        </p:nvSpPr>
        <p:spPr bwMode="auto">
          <a:xfrm>
            <a:off x="3997343" y="643902"/>
            <a:ext cx="4764028" cy="201973"/>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sz="1400" baseline="30000" dirty="0" smtClean="0">
                <a:solidFill>
                  <a:schemeClr val="bg1"/>
                </a:solidFill>
                <a:latin typeface="Calibri"/>
                <a:cs typeface="Calibri"/>
              </a:rPr>
              <a:t>1 </a:t>
            </a:r>
            <a:r>
              <a:rPr lang="en-US" sz="1100" dirty="0" smtClean="0">
                <a:solidFill>
                  <a:schemeClr val="bg1"/>
                </a:solidFill>
                <a:latin typeface="Calibri"/>
                <a:cs typeface="Calibri"/>
              </a:rPr>
              <a:t>Author(s) Affiliation</a:t>
            </a:r>
            <a:endParaRPr lang="en-US" sz="1100" dirty="0">
              <a:solidFill>
                <a:schemeClr val="bg1"/>
              </a:solidFill>
              <a:latin typeface="Calibri"/>
              <a:cs typeface="Calibri"/>
            </a:endParaRPr>
          </a:p>
          <a:p>
            <a:pPr algn="ctr"/>
            <a:endParaRPr lang="en-US" sz="7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1258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853" y="4427"/>
            <a:ext cx="12199706" cy="902195"/>
          </a:xfrm>
          <a:prstGeom prst="rect">
            <a:avLst/>
          </a:prstGeom>
          <a:solidFill>
            <a:srgbClr val="FF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
              <a:solidFill>
                <a:schemeClr val="tx1"/>
              </a:solidFill>
            </a:endParaRPr>
          </a:p>
        </p:txBody>
      </p:sp>
      <p:sp>
        <p:nvSpPr>
          <p:cNvPr id="7" name="Text Box 5"/>
          <p:cNvSpPr txBox="1">
            <a:spLocks noChangeArrowheads="1"/>
          </p:cNvSpPr>
          <p:nvPr/>
        </p:nvSpPr>
        <p:spPr bwMode="auto">
          <a:xfrm>
            <a:off x="3464313" y="67404"/>
            <a:ext cx="5955035" cy="389640"/>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b="1">
                <a:solidFill>
                  <a:schemeClr val="bg1"/>
                </a:solidFill>
              </a:rPr>
              <a:t>Title of Evaluation Project</a:t>
            </a:r>
            <a:endParaRPr lang="en-US" sz="1400" err="1">
              <a:solidFill>
                <a:schemeClr val="bg1"/>
              </a:solidFill>
              <a:cs typeface="Calibri" panose="020F0502020204030204"/>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7697" y="6594342"/>
            <a:ext cx="1230026" cy="207556"/>
          </a:xfrm>
          <a:prstGeom prst="rect">
            <a:avLst/>
          </a:prstGeom>
        </p:spPr>
      </p:pic>
      <p:sp>
        <p:nvSpPr>
          <p:cNvPr id="15" name="Text Box 3">
            <a:extLst>
              <a:ext uri="{FF2B5EF4-FFF2-40B4-BE49-F238E27FC236}">
                <a16:creationId xmlns:a16="http://schemas.microsoft.com/office/drawing/2014/main" id="{AEE3FE3D-CB78-1047-9CC6-E8A48F733C3F}"/>
              </a:ext>
            </a:extLst>
          </p:cNvPr>
          <p:cNvSpPr txBox="1">
            <a:spLocks noChangeArrowheads="1"/>
          </p:cNvSpPr>
          <p:nvPr/>
        </p:nvSpPr>
        <p:spPr bwMode="auto">
          <a:xfrm>
            <a:off x="124505" y="1305463"/>
            <a:ext cx="3756240" cy="240705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3CAF736B-FD3D-8840-87CF-C3151DA89B75}"/>
              </a:ext>
            </a:extLst>
          </p:cNvPr>
          <p:cNvSpPr/>
          <p:nvPr/>
        </p:nvSpPr>
        <p:spPr>
          <a:xfrm>
            <a:off x="123194" y="3771999"/>
            <a:ext cx="3758132"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Methods</a:t>
            </a:r>
          </a:p>
        </p:txBody>
      </p:sp>
      <p:sp>
        <p:nvSpPr>
          <p:cNvPr id="18" name="Rectangle 17">
            <a:extLst>
              <a:ext uri="{FF2B5EF4-FFF2-40B4-BE49-F238E27FC236}">
                <a16:creationId xmlns:a16="http://schemas.microsoft.com/office/drawing/2014/main" id="{5303185E-1559-7646-9B64-230C01B7FAC6}"/>
              </a:ext>
            </a:extLst>
          </p:cNvPr>
          <p:cNvSpPr/>
          <p:nvPr/>
        </p:nvSpPr>
        <p:spPr>
          <a:xfrm>
            <a:off x="122153" y="958267"/>
            <a:ext cx="3758179"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Introduction / Background</a:t>
            </a:r>
            <a:endParaRPr lang="en-US" altLang="en-US" sz="1050" b="1">
              <a:solidFill>
                <a:schemeClr val="bg1"/>
              </a:solidFill>
              <a:latin typeface="Arial" panose="020B0604020202020204" pitchFamily="34" charset="0"/>
              <a:cs typeface="Arial"/>
            </a:endParaRPr>
          </a:p>
        </p:txBody>
      </p:sp>
      <p:sp>
        <p:nvSpPr>
          <p:cNvPr id="19" name="Rectangle 18">
            <a:extLst>
              <a:ext uri="{FF2B5EF4-FFF2-40B4-BE49-F238E27FC236}">
                <a16:creationId xmlns:a16="http://schemas.microsoft.com/office/drawing/2014/main" id="{F97864AF-2613-3B42-817C-B1A44BD84111}"/>
              </a:ext>
            </a:extLst>
          </p:cNvPr>
          <p:cNvSpPr/>
          <p:nvPr/>
        </p:nvSpPr>
        <p:spPr>
          <a:xfrm>
            <a:off x="3946486" y="958756"/>
            <a:ext cx="4144165" cy="300112"/>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Results</a:t>
            </a:r>
          </a:p>
        </p:txBody>
      </p:sp>
      <p:sp>
        <p:nvSpPr>
          <p:cNvPr id="22" name="Rectangle 21">
            <a:extLst>
              <a:ext uri="{FF2B5EF4-FFF2-40B4-BE49-F238E27FC236}">
                <a16:creationId xmlns:a16="http://schemas.microsoft.com/office/drawing/2014/main" id="{8370BDC7-767F-3E45-A991-F17E9FE96802}"/>
              </a:ext>
            </a:extLst>
          </p:cNvPr>
          <p:cNvSpPr/>
          <p:nvPr/>
        </p:nvSpPr>
        <p:spPr>
          <a:xfrm>
            <a:off x="8155282" y="5663208"/>
            <a:ext cx="3972154" cy="347315"/>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Acknowledgements</a:t>
            </a:r>
            <a:endParaRPr lang="en-US" sz="1050" b="1">
              <a:solidFill>
                <a:schemeClr val="bg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162E751D-6796-1544-A7B7-75133FAB4512}"/>
              </a:ext>
            </a:extLst>
          </p:cNvPr>
          <p:cNvSpPr/>
          <p:nvPr/>
        </p:nvSpPr>
        <p:spPr>
          <a:xfrm>
            <a:off x="5488629" y="1401862"/>
            <a:ext cx="2607666" cy="200055"/>
          </a:xfrm>
          <a:prstGeom prst="rect">
            <a:avLst/>
          </a:prstGeom>
        </p:spPr>
        <p:txBody>
          <a:bodyPr wrap="square" lIns="91440" tIns="45720" rIns="91440" bIns="45720" anchor="t">
            <a:spAutoFit/>
          </a:bodyPr>
          <a:lstStyle/>
          <a:p>
            <a:endParaRPr lang="en-US" sz="700">
              <a:solidFill>
                <a:srgbClr val="212529"/>
              </a:solidFill>
              <a:latin typeface="Arial"/>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C80E19CD-13D5-C64C-9929-DDB8C73BF9B0}"/>
              </a:ext>
            </a:extLst>
          </p:cNvPr>
          <p:cNvSpPr/>
          <p:nvPr/>
        </p:nvSpPr>
        <p:spPr>
          <a:xfrm>
            <a:off x="5506425" y="4615288"/>
            <a:ext cx="2369792" cy="200055"/>
          </a:xfrm>
          <a:prstGeom prst="rect">
            <a:avLst/>
          </a:prstGeom>
        </p:spPr>
        <p:txBody>
          <a:bodyPr wrap="square" lIns="91440" tIns="45720" rIns="91440" bIns="45720" anchor="t">
            <a:spAutoFit/>
          </a:bodyPr>
          <a:lstStyle/>
          <a:p>
            <a:endParaRPr lang="en-US" sz="700">
              <a:latin typeface="Arial"/>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497FB595-D935-A74C-AC28-918A4E16D444}"/>
              </a:ext>
            </a:extLst>
          </p:cNvPr>
          <p:cNvSpPr/>
          <p:nvPr/>
        </p:nvSpPr>
        <p:spPr>
          <a:xfrm>
            <a:off x="5488629" y="6068938"/>
            <a:ext cx="5250879" cy="200055"/>
          </a:xfrm>
          <a:prstGeom prst="rect">
            <a:avLst/>
          </a:prstGeom>
        </p:spPr>
        <p:txBody>
          <a:bodyPr wrap="square" lIns="91440" tIns="45720" rIns="91440" bIns="45720" anchor="t">
            <a:spAutoFit/>
          </a:bodyPr>
          <a:lstStyle/>
          <a:p>
            <a:endParaRPr lang="en-US" sz="700">
              <a:solidFill>
                <a:srgbClr val="222222"/>
              </a:solidFill>
              <a:latin typeface="Arial"/>
              <a:cs typeface="Arial"/>
            </a:endParaRPr>
          </a:p>
        </p:txBody>
      </p:sp>
      <p:sp>
        <p:nvSpPr>
          <p:cNvPr id="25" name="Rectangle 24">
            <a:extLst>
              <a:ext uri="{FF2B5EF4-FFF2-40B4-BE49-F238E27FC236}">
                <a16:creationId xmlns:a16="http://schemas.microsoft.com/office/drawing/2014/main" id="{7EAEA055-3312-1A4A-B39E-D37E11942891}"/>
              </a:ext>
            </a:extLst>
          </p:cNvPr>
          <p:cNvSpPr/>
          <p:nvPr/>
        </p:nvSpPr>
        <p:spPr>
          <a:xfrm>
            <a:off x="8155630" y="961913"/>
            <a:ext cx="3975858"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Conclusions</a:t>
            </a:r>
          </a:p>
        </p:txBody>
      </p:sp>
      <p:sp>
        <p:nvSpPr>
          <p:cNvPr id="33" name="Rectangle 32">
            <a:extLst>
              <a:ext uri="{FF2B5EF4-FFF2-40B4-BE49-F238E27FC236}">
                <a16:creationId xmlns:a16="http://schemas.microsoft.com/office/drawing/2014/main" id="{9B0366C8-06D8-554C-BB13-1FAA19655439}"/>
              </a:ext>
            </a:extLst>
          </p:cNvPr>
          <p:cNvSpPr/>
          <p:nvPr/>
        </p:nvSpPr>
        <p:spPr>
          <a:xfrm>
            <a:off x="8095618" y="5752933"/>
            <a:ext cx="2320914" cy="923330"/>
          </a:xfrm>
          <a:prstGeom prst="rect">
            <a:avLst/>
          </a:prstGeom>
        </p:spPr>
        <p:txBody>
          <a:bodyPr wrap="square" lIns="91440" tIns="45720" rIns="91440" bIns="45720" anchor="t">
            <a:spAutoFit/>
          </a:bodyPr>
          <a:lstStyle/>
          <a:p>
            <a:pPr fontAlgn="base"/>
            <a:endParaRPr lang="en-US" i="1">
              <a:latin typeface="Whitney 4r"/>
            </a:endParaRPr>
          </a:p>
          <a:p>
            <a:r>
              <a:rPr lang="en-US" b="1"/>
              <a:t/>
            </a:r>
            <a:br>
              <a:rPr lang="en-US" b="1"/>
            </a:br>
            <a:endParaRPr lang="en-US" b="1"/>
          </a:p>
        </p:txBody>
      </p:sp>
      <p:sp>
        <p:nvSpPr>
          <p:cNvPr id="26" name="Text Box 3">
            <a:extLst>
              <a:ext uri="{FF2B5EF4-FFF2-40B4-BE49-F238E27FC236}">
                <a16:creationId xmlns:a16="http://schemas.microsoft.com/office/drawing/2014/main" id="{EADB8825-5A02-49D5-9475-E6690D8CE9B8}"/>
              </a:ext>
            </a:extLst>
          </p:cNvPr>
          <p:cNvSpPr txBox="1">
            <a:spLocks noChangeArrowheads="1"/>
          </p:cNvSpPr>
          <p:nvPr/>
        </p:nvSpPr>
        <p:spPr bwMode="auto">
          <a:xfrm>
            <a:off x="124505" y="4108534"/>
            <a:ext cx="3756240" cy="2590130"/>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28" name="Text Box 3">
            <a:extLst>
              <a:ext uri="{FF2B5EF4-FFF2-40B4-BE49-F238E27FC236}">
                <a16:creationId xmlns:a16="http://schemas.microsoft.com/office/drawing/2014/main" id="{4B3A340E-25D3-41DF-A792-BF65642C1D7E}"/>
              </a:ext>
            </a:extLst>
          </p:cNvPr>
          <p:cNvSpPr txBox="1">
            <a:spLocks noChangeArrowheads="1"/>
          </p:cNvSpPr>
          <p:nvPr/>
        </p:nvSpPr>
        <p:spPr bwMode="auto">
          <a:xfrm>
            <a:off x="3943576" y="1305461"/>
            <a:ext cx="4146313" cy="5393200"/>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30" name="Text Box 3">
            <a:extLst>
              <a:ext uri="{FF2B5EF4-FFF2-40B4-BE49-F238E27FC236}">
                <a16:creationId xmlns:a16="http://schemas.microsoft.com/office/drawing/2014/main" id="{FE3B89B7-2D62-4A2C-83AC-D9BCB3BA94EF}"/>
              </a:ext>
            </a:extLst>
          </p:cNvPr>
          <p:cNvSpPr txBox="1">
            <a:spLocks noChangeArrowheads="1"/>
          </p:cNvSpPr>
          <p:nvPr/>
        </p:nvSpPr>
        <p:spPr bwMode="auto">
          <a:xfrm>
            <a:off x="8152719" y="1305460"/>
            <a:ext cx="3973955" cy="2615696"/>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34" name="Text Box 3">
            <a:extLst>
              <a:ext uri="{FF2B5EF4-FFF2-40B4-BE49-F238E27FC236}">
                <a16:creationId xmlns:a16="http://schemas.microsoft.com/office/drawing/2014/main" id="{BD9AC86D-8194-4870-AA43-48D060ADE16D}"/>
              </a:ext>
            </a:extLst>
          </p:cNvPr>
          <p:cNvSpPr txBox="1">
            <a:spLocks noChangeArrowheads="1"/>
          </p:cNvSpPr>
          <p:nvPr/>
        </p:nvSpPr>
        <p:spPr bwMode="auto">
          <a:xfrm>
            <a:off x="8152718" y="6067960"/>
            <a:ext cx="3973954" cy="63070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1000" dirty="0">
                <a:ea typeface="+mn-lt"/>
                <a:cs typeface="+mn-lt"/>
              </a:rPr>
              <a:t> </a:t>
            </a:r>
            <a:r>
              <a:rPr lang="en-US" sz="1000" dirty="0" smtClean="0">
                <a:ea typeface="+mn-lt"/>
                <a:cs typeface="+mn-lt"/>
              </a:rPr>
              <a:t>Presentation made </a:t>
            </a:r>
            <a:r>
              <a:rPr lang="en-US" sz="1000" dirty="0">
                <a:ea typeface="+mn-lt"/>
                <a:cs typeface="+mn-lt"/>
              </a:rPr>
              <a:t>possible by the support of Wagner Foundation.</a:t>
            </a:r>
            <a:endParaRPr lang="en-US" sz="1000" dirty="0">
              <a:cs typeface="Calibri"/>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7F590C34-76D3-45A9-806C-00A8111ECEBD}"/>
              </a:ext>
            </a:extLst>
          </p:cNvPr>
          <p:cNvSpPr/>
          <p:nvPr/>
        </p:nvSpPr>
        <p:spPr>
          <a:xfrm>
            <a:off x="8151408" y="3998783"/>
            <a:ext cx="3975846"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References</a:t>
            </a:r>
            <a:endParaRPr lang="en-US" altLang="en-US" sz="1050" b="1">
              <a:solidFill>
                <a:schemeClr val="bg1"/>
              </a:solidFill>
              <a:latin typeface="Arial" panose="020B0604020202020204" pitchFamily="34" charset="0"/>
            </a:endParaRPr>
          </a:p>
        </p:txBody>
      </p:sp>
      <p:sp>
        <p:nvSpPr>
          <p:cNvPr id="40" name="Text Box 3">
            <a:extLst>
              <a:ext uri="{FF2B5EF4-FFF2-40B4-BE49-F238E27FC236}">
                <a16:creationId xmlns:a16="http://schemas.microsoft.com/office/drawing/2014/main" id="{1452B028-9980-431B-95D5-1D36F53534CA}"/>
              </a:ext>
            </a:extLst>
          </p:cNvPr>
          <p:cNvSpPr txBox="1">
            <a:spLocks noChangeArrowheads="1"/>
          </p:cNvSpPr>
          <p:nvPr/>
        </p:nvSpPr>
        <p:spPr bwMode="auto">
          <a:xfrm>
            <a:off x="8152716" y="4344387"/>
            <a:ext cx="3973954" cy="125498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pic>
        <p:nvPicPr>
          <p:cNvPr id="2" name="Picture 3" descr="Text&#10;&#10;Description automatically generated">
            <a:extLst>
              <a:ext uri="{FF2B5EF4-FFF2-40B4-BE49-F238E27FC236}">
                <a16:creationId xmlns:a16="http://schemas.microsoft.com/office/drawing/2014/main" id="{E1602969-B94A-4B88-AFAF-DDB08C75EC4E}"/>
              </a:ext>
            </a:extLst>
          </p:cNvPr>
          <p:cNvPicPr>
            <a:picLocks noChangeAspect="1"/>
          </p:cNvPicPr>
          <p:nvPr/>
        </p:nvPicPr>
        <p:blipFill>
          <a:blip r:embed="rId4"/>
          <a:stretch>
            <a:fillRect/>
          </a:stretch>
        </p:blipFill>
        <p:spPr>
          <a:xfrm>
            <a:off x="43543" y="62970"/>
            <a:ext cx="1699987" cy="799344"/>
          </a:xfrm>
          <a:prstGeom prst="rect">
            <a:avLst/>
          </a:prstGeom>
        </p:spPr>
      </p:pic>
      <p:sp>
        <p:nvSpPr>
          <p:cNvPr id="23" name="Text Box 7"/>
          <p:cNvSpPr txBox="1">
            <a:spLocks noChangeArrowheads="1"/>
          </p:cNvSpPr>
          <p:nvPr/>
        </p:nvSpPr>
        <p:spPr bwMode="auto">
          <a:xfrm>
            <a:off x="4059816" y="378873"/>
            <a:ext cx="4764028" cy="201973"/>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sz="1400" dirty="0">
                <a:solidFill>
                  <a:schemeClr val="bg1"/>
                </a:solidFill>
                <a:latin typeface="Calibri"/>
                <a:cs typeface="Calibri"/>
              </a:rPr>
              <a:t>Author(s</a:t>
            </a:r>
            <a:r>
              <a:rPr lang="en-US" sz="1400" dirty="0" smtClean="0">
                <a:solidFill>
                  <a:schemeClr val="bg1"/>
                </a:solidFill>
                <a:latin typeface="Calibri"/>
                <a:cs typeface="Calibri"/>
              </a:rPr>
              <a:t>) </a:t>
            </a:r>
            <a:r>
              <a:rPr lang="en-US" sz="1400" baseline="30000" dirty="0" smtClean="0">
                <a:solidFill>
                  <a:schemeClr val="bg1"/>
                </a:solidFill>
                <a:latin typeface="Calibri"/>
                <a:cs typeface="Calibri"/>
              </a:rPr>
              <a:t>1</a:t>
            </a:r>
            <a:endParaRPr lang="en-US" sz="1400" baseline="30000" dirty="0">
              <a:solidFill>
                <a:schemeClr val="bg1"/>
              </a:solidFill>
              <a:latin typeface="Calibri"/>
              <a:cs typeface="Calibri"/>
            </a:endParaRPr>
          </a:p>
          <a:p>
            <a:pPr algn="ctr"/>
            <a:endParaRPr lang="en-US" sz="700" dirty="0">
              <a:solidFill>
                <a:schemeClr val="bg1"/>
              </a:solidFill>
              <a:latin typeface="Calibri" panose="020F0502020204030204" pitchFamily="34" charset="0"/>
              <a:cs typeface="Calibri" panose="020F0502020204030204" pitchFamily="34" charset="0"/>
            </a:endParaRPr>
          </a:p>
        </p:txBody>
      </p:sp>
      <p:sp>
        <p:nvSpPr>
          <p:cNvPr id="24" name="Text Box 7"/>
          <p:cNvSpPr txBox="1">
            <a:spLocks noChangeArrowheads="1"/>
          </p:cNvSpPr>
          <p:nvPr/>
        </p:nvSpPr>
        <p:spPr bwMode="auto">
          <a:xfrm>
            <a:off x="3997343" y="643902"/>
            <a:ext cx="4764028" cy="201973"/>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sz="1400" baseline="30000" dirty="0" smtClean="0">
                <a:solidFill>
                  <a:schemeClr val="bg1"/>
                </a:solidFill>
                <a:latin typeface="Calibri"/>
                <a:cs typeface="Calibri"/>
              </a:rPr>
              <a:t>1 </a:t>
            </a:r>
            <a:r>
              <a:rPr lang="en-US" sz="1100" dirty="0" smtClean="0">
                <a:solidFill>
                  <a:schemeClr val="bg1"/>
                </a:solidFill>
                <a:latin typeface="Calibri"/>
                <a:cs typeface="Calibri"/>
              </a:rPr>
              <a:t>Author(s) Affiliation</a:t>
            </a:r>
            <a:endParaRPr lang="en-US" sz="1100" dirty="0">
              <a:solidFill>
                <a:schemeClr val="bg1"/>
              </a:solidFill>
              <a:latin typeface="Calibri"/>
              <a:cs typeface="Calibri"/>
            </a:endParaRPr>
          </a:p>
          <a:p>
            <a:pPr algn="ctr"/>
            <a:endParaRPr lang="en-US" sz="7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18906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853" y="4427"/>
            <a:ext cx="12199706" cy="902195"/>
          </a:xfrm>
          <a:prstGeom prst="rect">
            <a:avLst/>
          </a:prstGeom>
          <a:solidFill>
            <a:srgbClr val="FF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
              <a:solidFill>
                <a:schemeClr val="tx1"/>
              </a:solidFill>
            </a:endParaRPr>
          </a:p>
        </p:txBody>
      </p:sp>
      <p:sp>
        <p:nvSpPr>
          <p:cNvPr id="7" name="Text Box 5"/>
          <p:cNvSpPr txBox="1">
            <a:spLocks noChangeArrowheads="1"/>
          </p:cNvSpPr>
          <p:nvPr/>
        </p:nvSpPr>
        <p:spPr bwMode="auto">
          <a:xfrm>
            <a:off x="3464313" y="67404"/>
            <a:ext cx="5955035" cy="389640"/>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b="1">
                <a:solidFill>
                  <a:schemeClr val="bg1"/>
                </a:solidFill>
              </a:rPr>
              <a:t>Title of Evaluation Project</a:t>
            </a:r>
            <a:endParaRPr lang="en-US" sz="1400" err="1">
              <a:solidFill>
                <a:schemeClr val="bg1"/>
              </a:solidFill>
              <a:cs typeface="Calibri" panose="020F0502020204030204"/>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7697" y="6594342"/>
            <a:ext cx="1230026" cy="207556"/>
          </a:xfrm>
          <a:prstGeom prst="rect">
            <a:avLst/>
          </a:prstGeom>
        </p:spPr>
      </p:pic>
      <p:sp>
        <p:nvSpPr>
          <p:cNvPr id="15" name="Text Box 3">
            <a:extLst>
              <a:ext uri="{FF2B5EF4-FFF2-40B4-BE49-F238E27FC236}">
                <a16:creationId xmlns:a16="http://schemas.microsoft.com/office/drawing/2014/main" id="{AEE3FE3D-CB78-1047-9CC6-E8A48F733C3F}"/>
              </a:ext>
            </a:extLst>
          </p:cNvPr>
          <p:cNvSpPr txBox="1">
            <a:spLocks noChangeArrowheads="1"/>
          </p:cNvSpPr>
          <p:nvPr/>
        </p:nvSpPr>
        <p:spPr bwMode="auto">
          <a:xfrm>
            <a:off x="124505" y="1305463"/>
            <a:ext cx="3756240" cy="240705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3CAF736B-FD3D-8840-87CF-C3151DA89B75}"/>
              </a:ext>
            </a:extLst>
          </p:cNvPr>
          <p:cNvSpPr/>
          <p:nvPr/>
        </p:nvSpPr>
        <p:spPr>
          <a:xfrm>
            <a:off x="123194" y="3771999"/>
            <a:ext cx="3758132"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Methods</a:t>
            </a:r>
          </a:p>
        </p:txBody>
      </p:sp>
      <p:sp>
        <p:nvSpPr>
          <p:cNvPr id="18" name="Rectangle 17">
            <a:extLst>
              <a:ext uri="{FF2B5EF4-FFF2-40B4-BE49-F238E27FC236}">
                <a16:creationId xmlns:a16="http://schemas.microsoft.com/office/drawing/2014/main" id="{5303185E-1559-7646-9B64-230C01B7FAC6}"/>
              </a:ext>
            </a:extLst>
          </p:cNvPr>
          <p:cNvSpPr/>
          <p:nvPr/>
        </p:nvSpPr>
        <p:spPr>
          <a:xfrm>
            <a:off x="122153" y="958267"/>
            <a:ext cx="3758179"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Introduction / Background</a:t>
            </a:r>
            <a:endParaRPr lang="en-US" altLang="en-US" sz="1050" b="1">
              <a:solidFill>
                <a:schemeClr val="bg1"/>
              </a:solidFill>
              <a:latin typeface="Arial" panose="020B0604020202020204" pitchFamily="34" charset="0"/>
              <a:cs typeface="Arial"/>
            </a:endParaRPr>
          </a:p>
        </p:txBody>
      </p:sp>
      <p:sp>
        <p:nvSpPr>
          <p:cNvPr id="19" name="Rectangle 18">
            <a:extLst>
              <a:ext uri="{FF2B5EF4-FFF2-40B4-BE49-F238E27FC236}">
                <a16:creationId xmlns:a16="http://schemas.microsoft.com/office/drawing/2014/main" id="{F97864AF-2613-3B42-817C-B1A44BD84111}"/>
              </a:ext>
            </a:extLst>
          </p:cNvPr>
          <p:cNvSpPr/>
          <p:nvPr/>
        </p:nvSpPr>
        <p:spPr>
          <a:xfrm>
            <a:off x="3946486" y="958756"/>
            <a:ext cx="4144165" cy="300112"/>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Results</a:t>
            </a:r>
          </a:p>
        </p:txBody>
      </p:sp>
      <p:sp>
        <p:nvSpPr>
          <p:cNvPr id="22" name="Rectangle 21">
            <a:extLst>
              <a:ext uri="{FF2B5EF4-FFF2-40B4-BE49-F238E27FC236}">
                <a16:creationId xmlns:a16="http://schemas.microsoft.com/office/drawing/2014/main" id="{8370BDC7-767F-3E45-A991-F17E9FE96802}"/>
              </a:ext>
            </a:extLst>
          </p:cNvPr>
          <p:cNvSpPr/>
          <p:nvPr/>
        </p:nvSpPr>
        <p:spPr>
          <a:xfrm>
            <a:off x="8155282" y="5663208"/>
            <a:ext cx="3972154" cy="347315"/>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Acknowledgements</a:t>
            </a:r>
            <a:endParaRPr lang="en-US" sz="1050" b="1">
              <a:solidFill>
                <a:schemeClr val="bg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162E751D-6796-1544-A7B7-75133FAB4512}"/>
              </a:ext>
            </a:extLst>
          </p:cNvPr>
          <p:cNvSpPr/>
          <p:nvPr/>
        </p:nvSpPr>
        <p:spPr>
          <a:xfrm>
            <a:off x="5488629" y="1401862"/>
            <a:ext cx="2607666" cy="200055"/>
          </a:xfrm>
          <a:prstGeom prst="rect">
            <a:avLst/>
          </a:prstGeom>
        </p:spPr>
        <p:txBody>
          <a:bodyPr wrap="square" lIns="91440" tIns="45720" rIns="91440" bIns="45720" anchor="t">
            <a:spAutoFit/>
          </a:bodyPr>
          <a:lstStyle/>
          <a:p>
            <a:endParaRPr lang="en-US" sz="700">
              <a:solidFill>
                <a:srgbClr val="212529"/>
              </a:solidFill>
              <a:latin typeface="Arial"/>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C80E19CD-13D5-C64C-9929-DDB8C73BF9B0}"/>
              </a:ext>
            </a:extLst>
          </p:cNvPr>
          <p:cNvSpPr/>
          <p:nvPr/>
        </p:nvSpPr>
        <p:spPr>
          <a:xfrm>
            <a:off x="5506425" y="4615288"/>
            <a:ext cx="2369792" cy="200055"/>
          </a:xfrm>
          <a:prstGeom prst="rect">
            <a:avLst/>
          </a:prstGeom>
        </p:spPr>
        <p:txBody>
          <a:bodyPr wrap="square" lIns="91440" tIns="45720" rIns="91440" bIns="45720" anchor="t">
            <a:spAutoFit/>
          </a:bodyPr>
          <a:lstStyle/>
          <a:p>
            <a:endParaRPr lang="en-US" sz="700">
              <a:latin typeface="Arial"/>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497FB595-D935-A74C-AC28-918A4E16D444}"/>
              </a:ext>
            </a:extLst>
          </p:cNvPr>
          <p:cNvSpPr/>
          <p:nvPr/>
        </p:nvSpPr>
        <p:spPr>
          <a:xfrm>
            <a:off x="5488629" y="6068938"/>
            <a:ext cx="5250879" cy="200055"/>
          </a:xfrm>
          <a:prstGeom prst="rect">
            <a:avLst/>
          </a:prstGeom>
        </p:spPr>
        <p:txBody>
          <a:bodyPr wrap="square" lIns="91440" tIns="45720" rIns="91440" bIns="45720" anchor="t">
            <a:spAutoFit/>
          </a:bodyPr>
          <a:lstStyle/>
          <a:p>
            <a:endParaRPr lang="en-US" sz="700">
              <a:solidFill>
                <a:srgbClr val="222222"/>
              </a:solidFill>
              <a:latin typeface="Arial"/>
              <a:cs typeface="Arial"/>
            </a:endParaRPr>
          </a:p>
        </p:txBody>
      </p:sp>
      <p:sp>
        <p:nvSpPr>
          <p:cNvPr id="25" name="Rectangle 24">
            <a:extLst>
              <a:ext uri="{FF2B5EF4-FFF2-40B4-BE49-F238E27FC236}">
                <a16:creationId xmlns:a16="http://schemas.microsoft.com/office/drawing/2014/main" id="{7EAEA055-3312-1A4A-B39E-D37E11942891}"/>
              </a:ext>
            </a:extLst>
          </p:cNvPr>
          <p:cNvSpPr/>
          <p:nvPr/>
        </p:nvSpPr>
        <p:spPr>
          <a:xfrm>
            <a:off x="8155630" y="961913"/>
            <a:ext cx="3975858"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a:r>
              <a:rPr lang="en-US" sz="1050" b="1">
                <a:solidFill>
                  <a:schemeClr val="bg1"/>
                </a:solidFill>
                <a:latin typeface="Arial"/>
                <a:cs typeface="Arial"/>
              </a:rPr>
              <a:t>Conclusions</a:t>
            </a:r>
          </a:p>
        </p:txBody>
      </p:sp>
      <p:sp>
        <p:nvSpPr>
          <p:cNvPr id="33" name="Rectangle 32">
            <a:extLst>
              <a:ext uri="{FF2B5EF4-FFF2-40B4-BE49-F238E27FC236}">
                <a16:creationId xmlns:a16="http://schemas.microsoft.com/office/drawing/2014/main" id="{9B0366C8-06D8-554C-BB13-1FAA19655439}"/>
              </a:ext>
            </a:extLst>
          </p:cNvPr>
          <p:cNvSpPr/>
          <p:nvPr/>
        </p:nvSpPr>
        <p:spPr>
          <a:xfrm>
            <a:off x="8095618" y="5752933"/>
            <a:ext cx="2320914" cy="923330"/>
          </a:xfrm>
          <a:prstGeom prst="rect">
            <a:avLst/>
          </a:prstGeom>
        </p:spPr>
        <p:txBody>
          <a:bodyPr wrap="square" lIns="91440" tIns="45720" rIns="91440" bIns="45720" anchor="t">
            <a:spAutoFit/>
          </a:bodyPr>
          <a:lstStyle/>
          <a:p>
            <a:pPr fontAlgn="base"/>
            <a:endParaRPr lang="en-US" i="1">
              <a:latin typeface="Whitney 4r"/>
            </a:endParaRPr>
          </a:p>
          <a:p>
            <a:r>
              <a:rPr lang="en-US" b="1"/>
              <a:t/>
            </a:r>
            <a:br>
              <a:rPr lang="en-US" b="1"/>
            </a:br>
            <a:endParaRPr lang="en-US" b="1"/>
          </a:p>
        </p:txBody>
      </p:sp>
      <p:sp>
        <p:nvSpPr>
          <p:cNvPr id="26" name="Text Box 3">
            <a:extLst>
              <a:ext uri="{FF2B5EF4-FFF2-40B4-BE49-F238E27FC236}">
                <a16:creationId xmlns:a16="http://schemas.microsoft.com/office/drawing/2014/main" id="{EADB8825-5A02-49D5-9475-E6690D8CE9B8}"/>
              </a:ext>
            </a:extLst>
          </p:cNvPr>
          <p:cNvSpPr txBox="1">
            <a:spLocks noChangeArrowheads="1"/>
          </p:cNvSpPr>
          <p:nvPr/>
        </p:nvSpPr>
        <p:spPr bwMode="auto">
          <a:xfrm>
            <a:off x="124505" y="4108534"/>
            <a:ext cx="3756240" cy="2590130"/>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28" name="Text Box 3">
            <a:extLst>
              <a:ext uri="{FF2B5EF4-FFF2-40B4-BE49-F238E27FC236}">
                <a16:creationId xmlns:a16="http://schemas.microsoft.com/office/drawing/2014/main" id="{4B3A340E-25D3-41DF-A792-BF65642C1D7E}"/>
              </a:ext>
            </a:extLst>
          </p:cNvPr>
          <p:cNvSpPr txBox="1">
            <a:spLocks noChangeArrowheads="1"/>
          </p:cNvSpPr>
          <p:nvPr/>
        </p:nvSpPr>
        <p:spPr bwMode="auto">
          <a:xfrm>
            <a:off x="3943576" y="1305461"/>
            <a:ext cx="4146313" cy="5393200"/>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30" name="Text Box 3">
            <a:extLst>
              <a:ext uri="{FF2B5EF4-FFF2-40B4-BE49-F238E27FC236}">
                <a16:creationId xmlns:a16="http://schemas.microsoft.com/office/drawing/2014/main" id="{FE3B89B7-2D62-4A2C-83AC-D9BCB3BA94EF}"/>
              </a:ext>
            </a:extLst>
          </p:cNvPr>
          <p:cNvSpPr txBox="1">
            <a:spLocks noChangeArrowheads="1"/>
          </p:cNvSpPr>
          <p:nvPr/>
        </p:nvSpPr>
        <p:spPr bwMode="auto">
          <a:xfrm>
            <a:off x="8152719" y="1305460"/>
            <a:ext cx="3973955" cy="2615696"/>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r>
              <a:rPr lang="en-US" sz="700">
                <a:latin typeface="Arial"/>
                <a:cs typeface="Arial"/>
              </a:rPr>
              <a:t>I</a:t>
            </a:r>
            <a:endParaRPr lang="en-US" sz="700" baseline="300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sp>
        <p:nvSpPr>
          <p:cNvPr id="34" name="Text Box 3">
            <a:extLst>
              <a:ext uri="{FF2B5EF4-FFF2-40B4-BE49-F238E27FC236}">
                <a16:creationId xmlns:a16="http://schemas.microsoft.com/office/drawing/2014/main" id="{BD9AC86D-8194-4870-AA43-48D060ADE16D}"/>
              </a:ext>
            </a:extLst>
          </p:cNvPr>
          <p:cNvSpPr txBox="1">
            <a:spLocks noChangeArrowheads="1"/>
          </p:cNvSpPr>
          <p:nvPr/>
        </p:nvSpPr>
        <p:spPr bwMode="auto">
          <a:xfrm>
            <a:off x="8152718" y="6067960"/>
            <a:ext cx="3973954" cy="63070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1000" dirty="0">
                <a:ea typeface="+mn-lt"/>
                <a:cs typeface="+mn-lt"/>
              </a:rPr>
              <a:t> </a:t>
            </a:r>
            <a:r>
              <a:rPr lang="en-US" sz="1000" dirty="0" smtClean="0">
                <a:ea typeface="+mn-lt"/>
                <a:cs typeface="+mn-lt"/>
              </a:rPr>
              <a:t>Presentation made </a:t>
            </a:r>
            <a:r>
              <a:rPr lang="en-US" sz="1000" dirty="0">
                <a:ea typeface="+mn-lt"/>
                <a:cs typeface="+mn-lt"/>
              </a:rPr>
              <a:t>possible by the support of Wagner Foundation.</a:t>
            </a:r>
            <a:endParaRPr lang="en-US" sz="1000" dirty="0">
              <a:cs typeface="Calibri"/>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dirty="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7F590C34-76D3-45A9-806C-00A8111ECEBD}"/>
              </a:ext>
            </a:extLst>
          </p:cNvPr>
          <p:cNvSpPr/>
          <p:nvPr/>
        </p:nvSpPr>
        <p:spPr>
          <a:xfrm>
            <a:off x="8151408" y="3998783"/>
            <a:ext cx="3975846" cy="300601"/>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anchor="ctr"/>
          <a:lstStyle/>
          <a:p>
            <a:pPr algn="ctr" defTabSz="119042" eaLnBrk="0" fontAlgn="base" hangingPunct="0">
              <a:spcBef>
                <a:spcPct val="0"/>
              </a:spcBef>
              <a:spcAft>
                <a:spcPct val="0"/>
              </a:spcAft>
            </a:pPr>
            <a:r>
              <a:rPr lang="en-US" altLang="en-US" sz="1050" b="1">
                <a:solidFill>
                  <a:schemeClr val="bg1"/>
                </a:solidFill>
                <a:latin typeface="Arial"/>
                <a:cs typeface="Arial"/>
              </a:rPr>
              <a:t>References</a:t>
            </a:r>
            <a:endParaRPr lang="en-US" altLang="en-US" sz="1050" b="1">
              <a:solidFill>
                <a:schemeClr val="bg1"/>
              </a:solidFill>
              <a:latin typeface="Arial" panose="020B0604020202020204" pitchFamily="34" charset="0"/>
            </a:endParaRPr>
          </a:p>
        </p:txBody>
      </p:sp>
      <p:sp>
        <p:nvSpPr>
          <p:cNvPr id="40" name="Text Box 3">
            <a:extLst>
              <a:ext uri="{FF2B5EF4-FFF2-40B4-BE49-F238E27FC236}">
                <a16:creationId xmlns:a16="http://schemas.microsoft.com/office/drawing/2014/main" id="{1452B028-9980-431B-95D5-1D36F53534CA}"/>
              </a:ext>
            </a:extLst>
          </p:cNvPr>
          <p:cNvSpPr txBox="1">
            <a:spLocks noChangeArrowheads="1"/>
          </p:cNvSpPr>
          <p:nvPr/>
        </p:nvSpPr>
        <p:spPr bwMode="auto">
          <a:xfrm>
            <a:off x="8152716" y="4344387"/>
            <a:ext cx="3973954" cy="1254983"/>
          </a:xfrm>
          <a:prstGeom prst="rect">
            <a:avLst/>
          </a:prstGeom>
          <a:noFill/>
          <a:ln w="6350" algn="ctr">
            <a:solidFill>
              <a:srgbClr val="000000"/>
            </a:solidFill>
            <a:miter lim="800000"/>
            <a:headEnd/>
            <a:tailEnd/>
          </a:ln>
          <a:effectLst/>
          <a:extLst>
            <a:ext uri="{909E8E84-426E-40DD-AFC4-6F175D3DCCD1}">
              <a14:hiddenFill xmlns:a14="http://schemas.microsoft.com/office/drawing/2010/main">
                <a:solidFill>
                  <a:srgbClr val="F57B6B"/>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alt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endParaRPr lang="en-US" sz="700">
              <a:latin typeface="Arial" panose="020B0604020202020204" pitchFamily="34" charset="0"/>
              <a:cs typeface="Arial" panose="020B0604020202020204" pitchFamily="34" charset="0"/>
            </a:endParaRPr>
          </a:p>
          <a:p>
            <a:pPr defTabSz="119042" eaLnBrk="0" fontAlgn="base" hangingPunct="0">
              <a:spcBef>
                <a:spcPct val="0"/>
              </a:spcBef>
              <a:spcAft>
                <a:spcPct val="0"/>
              </a:spcAft>
            </a:pPr>
            <a:r>
              <a:rPr lang="en-US" sz="700">
                <a:latin typeface="Arial" panose="020B0604020202020204" pitchFamily="34" charset="0"/>
                <a:cs typeface="Arial" panose="020B0604020202020204" pitchFamily="34" charset="0"/>
              </a:rPr>
              <a:t> </a:t>
            </a:r>
            <a:endParaRPr lang="en-US" altLang="en-US" sz="700">
              <a:latin typeface="Arial" panose="020B0604020202020204" pitchFamily="34" charset="0"/>
              <a:cs typeface="Arial" panose="020B0604020202020204" pitchFamily="34" charset="0"/>
            </a:endParaRPr>
          </a:p>
        </p:txBody>
      </p:sp>
      <p:pic>
        <p:nvPicPr>
          <p:cNvPr id="2" name="Picture 3" descr="Text&#10;&#10;Description automatically generated">
            <a:extLst>
              <a:ext uri="{FF2B5EF4-FFF2-40B4-BE49-F238E27FC236}">
                <a16:creationId xmlns:a16="http://schemas.microsoft.com/office/drawing/2014/main" id="{B67A11AE-A416-47B2-B96F-85FC6D3E312E}"/>
              </a:ext>
            </a:extLst>
          </p:cNvPr>
          <p:cNvPicPr>
            <a:picLocks noChangeAspect="1"/>
          </p:cNvPicPr>
          <p:nvPr/>
        </p:nvPicPr>
        <p:blipFill>
          <a:blip r:embed="rId4"/>
          <a:stretch>
            <a:fillRect/>
          </a:stretch>
        </p:blipFill>
        <p:spPr>
          <a:xfrm>
            <a:off x="43543" y="64504"/>
            <a:ext cx="1826987" cy="796279"/>
          </a:xfrm>
          <a:prstGeom prst="rect">
            <a:avLst/>
          </a:prstGeom>
        </p:spPr>
      </p:pic>
      <p:sp>
        <p:nvSpPr>
          <p:cNvPr id="23" name="Text Box 7"/>
          <p:cNvSpPr txBox="1">
            <a:spLocks noChangeArrowheads="1"/>
          </p:cNvSpPr>
          <p:nvPr/>
        </p:nvSpPr>
        <p:spPr bwMode="auto">
          <a:xfrm>
            <a:off x="4059816" y="378873"/>
            <a:ext cx="4764028" cy="201973"/>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sz="1400" dirty="0">
                <a:solidFill>
                  <a:schemeClr val="bg1"/>
                </a:solidFill>
                <a:latin typeface="Calibri"/>
                <a:cs typeface="Calibri"/>
              </a:rPr>
              <a:t>Author(s</a:t>
            </a:r>
            <a:r>
              <a:rPr lang="en-US" sz="1400" dirty="0" smtClean="0">
                <a:solidFill>
                  <a:schemeClr val="bg1"/>
                </a:solidFill>
                <a:latin typeface="Calibri"/>
                <a:cs typeface="Calibri"/>
              </a:rPr>
              <a:t>) </a:t>
            </a:r>
            <a:r>
              <a:rPr lang="en-US" sz="1400" baseline="30000" dirty="0" smtClean="0">
                <a:solidFill>
                  <a:schemeClr val="bg1"/>
                </a:solidFill>
                <a:latin typeface="Calibri"/>
                <a:cs typeface="Calibri"/>
              </a:rPr>
              <a:t>1</a:t>
            </a:r>
            <a:endParaRPr lang="en-US" sz="1400" baseline="30000" dirty="0">
              <a:solidFill>
                <a:schemeClr val="bg1"/>
              </a:solidFill>
              <a:latin typeface="Calibri"/>
              <a:cs typeface="Calibri"/>
            </a:endParaRPr>
          </a:p>
          <a:p>
            <a:pPr algn="ctr"/>
            <a:endParaRPr lang="en-US" sz="700" dirty="0">
              <a:solidFill>
                <a:schemeClr val="bg1"/>
              </a:solidFill>
              <a:latin typeface="Calibri" panose="020F0502020204030204" pitchFamily="34" charset="0"/>
              <a:cs typeface="Calibri" panose="020F0502020204030204" pitchFamily="34" charset="0"/>
            </a:endParaRPr>
          </a:p>
        </p:txBody>
      </p:sp>
      <p:sp>
        <p:nvSpPr>
          <p:cNvPr id="24" name="Text Box 7"/>
          <p:cNvSpPr txBox="1">
            <a:spLocks noChangeArrowheads="1"/>
          </p:cNvSpPr>
          <p:nvPr/>
        </p:nvSpPr>
        <p:spPr bwMode="auto">
          <a:xfrm>
            <a:off x="3997343" y="643902"/>
            <a:ext cx="4764028" cy="201973"/>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62" tIns="4762" rIns="4762" bIns="4762" numCol="1" anchor="t" anchorCtr="0" compatLnSpc="1">
            <a:prstTxWarp prst="textNoShape">
              <a:avLst/>
            </a:prstTxWarp>
          </a:bodyPr>
          <a:lstStyle/>
          <a:p>
            <a:pPr algn="ctr"/>
            <a:r>
              <a:rPr lang="en-US" sz="1400" baseline="30000" dirty="0" smtClean="0">
                <a:solidFill>
                  <a:schemeClr val="bg1"/>
                </a:solidFill>
                <a:latin typeface="Calibri"/>
                <a:cs typeface="Calibri"/>
              </a:rPr>
              <a:t>1 </a:t>
            </a:r>
            <a:r>
              <a:rPr lang="en-US" sz="1100" dirty="0" smtClean="0">
                <a:solidFill>
                  <a:schemeClr val="bg1"/>
                </a:solidFill>
                <a:latin typeface="Calibri"/>
                <a:cs typeface="Calibri"/>
              </a:rPr>
              <a:t>Author(s) Affiliation</a:t>
            </a:r>
            <a:endParaRPr lang="en-US" sz="1100" dirty="0">
              <a:solidFill>
                <a:schemeClr val="bg1"/>
              </a:solidFill>
              <a:latin typeface="Calibri"/>
              <a:cs typeface="Calibri"/>
            </a:endParaRPr>
          </a:p>
          <a:p>
            <a:pPr algn="ctr"/>
            <a:endParaRPr lang="en-US" sz="7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06784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29842C3CC6F364BBFA7CDED825412A9" ma:contentTypeVersion="12" ma:contentTypeDescription="Create a new document." ma:contentTypeScope="" ma:versionID="1ab898b9dd0ea439e61bea38ccd8e617">
  <xsd:schema xmlns:xsd="http://www.w3.org/2001/XMLSchema" xmlns:xs="http://www.w3.org/2001/XMLSchema" xmlns:p="http://schemas.microsoft.com/office/2006/metadata/properties" xmlns:ns2="baf4017b-3ebc-4dac-8cc4-88ecc44f4537" xmlns:ns3="2fad2ff7-553b-4cc7-bf5e-02fbd15aa61a" targetNamespace="http://schemas.microsoft.com/office/2006/metadata/properties" ma:root="true" ma:fieldsID="27d666e004a4c154e08536a2f28c134d" ns2:_="" ns3:_="">
    <xsd:import namespace="baf4017b-3ebc-4dac-8cc4-88ecc44f4537"/>
    <xsd:import namespace="2fad2ff7-553b-4cc7-bf5e-02fbd15aa61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EventHashCode" minOccurs="0"/>
                <xsd:element ref="ns2:MediaServiceGenerationTime" minOccurs="0"/>
                <xsd:element ref="ns2:MediaServiceDateTaken" minOccurs="0"/>
                <xsd:element ref="ns2:MediaServiceAutoTags" minOccurs="0"/>
                <xsd:element ref="ns2:MediaServiceOCR"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f4017b-3ebc-4dac-8cc4-88ecc44f45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ad2ff7-553b-4cc7-bf5e-02fbd15aa61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A9F4B5-F4A1-41EC-A323-04C2AE79C380}">
  <ds:schemaRefs>
    <ds:schemaRef ds:uri="http://schemas.microsoft.com/sharepoint/v3/contenttype/forms"/>
  </ds:schemaRefs>
</ds:datastoreItem>
</file>

<file path=customXml/itemProps2.xml><?xml version="1.0" encoding="utf-8"?>
<ds:datastoreItem xmlns:ds="http://schemas.openxmlformats.org/officeDocument/2006/customXml" ds:itemID="{F58ACCD4-54AB-4A31-8230-9A7B6F6D181C}">
  <ds:schemaRefs>
    <ds:schemaRef ds:uri="http://schemas.microsoft.com/office/2006/metadata/properties"/>
    <ds:schemaRef ds:uri="http://schemas.microsoft.com/office/infopath/2007/PartnerControls"/>
    <ds:schemaRef ds:uri="http://schemas.microsoft.com/office/2006/documentManagement/types"/>
    <ds:schemaRef ds:uri="http://purl.org/dc/dcmitype/"/>
    <ds:schemaRef ds:uri="baf4017b-3ebc-4dac-8cc4-88ecc44f4537"/>
    <ds:schemaRef ds:uri="http://www.w3.org/XML/1998/namespace"/>
    <ds:schemaRef ds:uri="http://purl.org/dc/elements/1.1/"/>
    <ds:schemaRef ds:uri="http://purl.org/dc/terms/"/>
    <ds:schemaRef ds:uri="http://schemas.openxmlformats.org/package/2006/metadata/core-properties"/>
    <ds:schemaRef ds:uri="2fad2ff7-553b-4cc7-bf5e-02fbd15aa61a"/>
  </ds:schemaRefs>
</ds:datastoreItem>
</file>

<file path=customXml/itemProps3.xml><?xml version="1.0" encoding="utf-8"?>
<ds:datastoreItem xmlns:ds="http://schemas.openxmlformats.org/officeDocument/2006/customXml" ds:itemID="{CB5A6C16-45C2-4DD9-8346-D2139F0E9ECB}">
  <ds:schemaRefs>
    <ds:schemaRef ds:uri="2fad2ff7-553b-4cc7-bf5e-02fbd15aa61a"/>
    <ds:schemaRef ds:uri="baf4017b-3ebc-4dac-8cc4-88ecc44f453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22</TotalTime>
  <Words>613</Words>
  <Application>Microsoft Office PowerPoint</Application>
  <PresentationFormat>Widescreen</PresentationFormat>
  <Paragraphs>798</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Times New Roman</vt:lpstr>
      <vt:lpstr>Whitney 4r</vt:lpstr>
      <vt:lpstr>Wingdings</vt:lpstr>
      <vt:lpstr>Office Theme</vt:lpstr>
      <vt:lpstr>Instructions: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Emily Gingras</cp:lastModifiedBy>
  <cp:revision>89</cp:revision>
  <dcterms:created xsi:type="dcterms:W3CDTF">2021-12-03T21:08:50Z</dcterms:created>
  <dcterms:modified xsi:type="dcterms:W3CDTF">2021-12-15T14:53:59Z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0x010100029842C3CC6F364BBFA7CDED825412A9</vt:lpwstr>
  </property>
</Properties>
</file>