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1E2E7-EB1E-4AB9-B00E-E34CACEB5EDB}" v="30" dt="2021-10-04T17:00:51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189/online-Shopping.gi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D8CA0-5262-409C-A764-226FF35C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dirty="0"/>
              <a:t>Online Shopping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E5684-17D1-4401-AC51-62F31493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7"/>
            <a:ext cx="3086100" cy="726944"/>
          </a:xfrm>
        </p:spPr>
        <p:txBody>
          <a:bodyPr>
            <a:normAutofit/>
          </a:bodyPr>
          <a:lstStyle/>
          <a:p>
            <a:r>
              <a:rPr lang="en-US" sz="2400" dirty="0"/>
              <a:t>(Customer Module)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BDF8B-96D6-44F4-BFF5-197CA3A05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40885-83BD-4360-96DB-2391F10B128F}"/>
              </a:ext>
            </a:extLst>
          </p:cNvPr>
          <p:cNvSpPr txBox="1"/>
          <p:nvPr/>
        </p:nvSpPr>
        <p:spPr>
          <a:xfrm>
            <a:off x="3412550" y="5701511"/>
            <a:ext cx="532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-By</a:t>
            </a:r>
          </a:p>
          <a:p>
            <a:r>
              <a:rPr lang="en-US" dirty="0"/>
              <a:t>DonaldJ.K(5617)</a:t>
            </a:r>
          </a:p>
          <a:p>
            <a:r>
              <a:rPr lang="en-US" dirty="0"/>
              <a:t>Enrollment ID : EBEON0621384678</a:t>
            </a:r>
          </a:p>
        </p:txBody>
      </p:sp>
    </p:spTree>
    <p:extLst>
      <p:ext uri="{BB962C8B-B14F-4D97-AF65-F5344CB8AC3E}">
        <p14:creationId xmlns:p14="http://schemas.microsoft.com/office/powerpoint/2010/main" val="86723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749D-C7AC-4C9A-8349-DC9393FF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28600"/>
            <a:ext cx="10972800" cy="892747"/>
          </a:xfrm>
        </p:spPr>
        <p:txBody>
          <a:bodyPr/>
          <a:lstStyle/>
          <a:p>
            <a:r>
              <a:rPr lang="en-US" dirty="0"/>
              <a:t>UML Diagram:</a:t>
            </a:r>
          </a:p>
        </p:txBody>
      </p:sp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31897E9-B5F1-40B6-B6AC-51F86D8E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8" y="1323975"/>
            <a:ext cx="10371308" cy="5446385"/>
          </a:xfrm>
        </p:spPr>
      </p:pic>
    </p:spTree>
    <p:extLst>
      <p:ext uri="{BB962C8B-B14F-4D97-AF65-F5344CB8AC3E}">
        <p14:creationId xmlns:p14="http://schemas.microsoft.com/office/powerpoint/2010/main" val="49060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Magnifying glass on clear background">
            <a:extLst>
              <a:ext uri="{FF2B5EF4-FFF2-40B4-BE49-F238E27FC236}">
                <a16:creationId xmlns:a16="http://schemas.microsoft.com/office/drawing/2014/main" id="{7D6A3265-D3CE-44FD-870B-1E978688A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F0E809-9E53-4BC2-870D-5497C686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027" y="704936"/>
            <a:ext cx="8362950" cy="322810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721F-8529-4529-B11A-226AB14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229225"/>
            <a:ext cx="2028825" cy="63574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3229A-A44C-43CE-A475-B5A4E7EF3B45}"/>
              </a:ext>
            </a:extLst>
          </p:cNvPr>
          <p:cNvSpPr txBox="1"/>
          <p:nvPr/>
        </p:nvSpPr>
        <p:spPr>
          <a:xfrm>
            <a:off x="2987266" y="5547097"/>
            <a:ext cx="773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 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https://github.com/Donald189/online-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Shopping.git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99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0DB2-FAE0-4723-83F7-B3FBBE31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0" y="830510"/>
            <a:ext cx="10972800" cy="69211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Spring-Boot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3DF8-A823-4BEC-BAA6-A6C1BB39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44" y="1837755"/>
            <a:ext cx="10972800" cy="58213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Spring Boot makes it easy to create stand-alone, production-grade Spring based Applications that you can "just run".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We take an opinionated view of the Spring platform and third-party libraries so you can get started with minimum fuss. Most Spring Boot applications need minimal Spring configuration.</a:t>
            </a:r>
          </a:p>
          <a:p>
            <a:r>
              <a:rPr lang="en-US" sz="2800" dirty="0"/>
              <a:t>Uses: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Spring Boot helps developers create applications that just run. Specifically, it lets you create standalone applications that run on their own, without relying on an external web server, by embedding a web server such as Tomcat into your app during the initialization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165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6C69-AAC8-42AF-9328-36B4EB7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6"/>
            <a:ext cx="10972800" cy="6753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Spring-Boot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2692-2E7C-471E-877B-B8BBB474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636"/>
            <a:ext cx="10972800" cy="56913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To Create a Spring-Boot project the system requirements are java ,maven and spring framework.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To create a Spring Boot Project in a simple way go to Spring-Initializer </a:t>
            </a:r>
            <a:r>
              <a:rPr lang="en-US" dirty="0">
                <a:hlinkClick r:id="rId2"/>
              </a:rPr>
              <a:t>https://start.spring.io/</a:t>
            </a:r>
            <a:r>
              <a:rPr lang="en-US" dirty="0"/>
              <a:t> in that Select the or add the necessary dependencies and give the appropriate Group , Name, Artifact Id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Then click on Generate and it gives us a jar file which needs to be extracted and the extracted file should be imported into our workspace to work with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16538-ADCD-4E79-AB11-12B9EE8F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95" y="3766658"/>
            <a:ext cx="7231310" cy="30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7B3C-DBCC-457A-979E-DE650980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201336"/>
            <a:ext cx="10972800" cy="784389"/>
          </a:xfrm>
        </p:spPr>
        <p:txBody>
          <a:bodyPr>
            <a:normAutofit/>
          </a:bodyPr>
          <a:lstStyle/>
          <a:p>
            <a:r>
              <a:rPr lang="en-US" sz="4000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13D7-6E86-428D-BF12-050A6CF9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5725"/>
            <a:ext cx="10972800" cy="577580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Our Online Shopping Cart is developed using Spring-Boot with multiple modules in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Online Shopping Cart is used </a:t>
            </a:r>
            <a:r>
              <a:rPr lang="en-US"/>
              <a:t>to buy </a:t>
            </a:r>
            <a:r>
              <a:rPr lang="en-US" dirty="0"/>
              <a:t>Products online without the need of going to shop and buying it in person.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 Online Shopping consists of multiple number of Dealers and Buyers.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Products can be viewed by the users and if interested they can buy and pay via Online payment or cash on delivery.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 our Online Shopping Cart we have some modules to work with,</a:t>
            </a:r>
          </a:p>
          <a:p>
            <a:r>
              <a:rPr lang="en-US" dirty="0"/>
              <a:t>        They are,</a:t>
            </a:r>
          </a:p>
          <a:p>
            <a:r>
              <a:rPr lang="en-US" dirty="0"/>
              <a:t>                         </a:t>
            </a:r>
            <a:r>
              <a:rPr lang="en-US" sz="1600" dirty="0"/>
              <a:t>Login and Registration,</a:t>
            </a:r>
          </a:p>
          <a:p>
            <a:r>
              <a:rPr lang="en-US" sz="1600" dirty="0"/>
              <a:t>                               Admin,</a:t>
            </a:r>
          </a:p>
          <a:p>
            <a:r>
              <a:rPr lang="en-US" sz="1600" dirty="0"/>
              <a:t>                               User,</a:t>
            </a:r>
          </a:p>
          <a:p>
            <a:r>
              <a:rPr lang="en-US" sz="1600" dirty="0"/>
              <a:t>                               Dealer,</a:t>
            </a:r>
          </a:p>
          <a:p>
            <a:r>
              <a:rPr lang="en-US" sz="1600" dirty="0"/>
              <a:t>                               Cart,</a:t>
            </a:r>
          </a:p>
          <a:p>
            <a:r>
              <a:rPr lang="en-US" sz="1600" dirty="0"/>
              <a:t>                               Payment.</a:t>
            </a:r>
          </a:p>
        </p:txBody>
      </p:sp>
    </p:spTree>
    <p:extLst>
      <p:ext uri="{BB962C8B-B14F-4D97-AF65-F5344CB8AC3E}">
        <p14:creationId xmlns:p14="http://schemas.microsoft.com/office/powerpoint/2010/main" val="262197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209B-C485-4B18-9479-BD5D759E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2" y="1023457"/>
            <a:ext cx="10972800" cy="6082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25AF-EC0E-4FCA-B1B9-91F69610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13" y="2017571"/>
            <a:ext cx="10972800" cy="4036534"/>
          </a:xfrm>
        </p:spPr>
        <p:txBody>
          <a:bodyPr>
            <a:normAutofit/>
          </a:bodyPr>
          <a:lstStyle/>
          <a:p>
            <a:r>
              <a:rPr lang="en-US" sz="2800" dirty="0"/>
              <a:t>User Module: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 this module we are going to surf through the working process of User.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main activities of users is to browse through the products and buying it.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In-order for the user to do those activities it needs some relationship called as Mapping with some other Modules.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So the modules which the User Module needs are User Registration and Login Info,</a:t>
            </a:r>
          </a:p>
          <a:p>
            <a:r>
              <a:rPr lang="en-US" dirty="0"/>
              <a:t>        Products Info(Dealer Module), access to add products to Cart.</a:t>
            </a:r>
          </a:p>
        </p:txBody>
      </p:sp>
    </p:spTree>
    <p:extLst>
      <p:ext uri="{BB962C8B-B14F-4D97-AF65-F5344CB8AC3E}">
        <p14:creationId xmlns:p14="http://schemas.microsoft.com/office/powerpoint/2010/main" val="320511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6E6A-25A1-484B-B635-0D445D9B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2" y="335651"/>
            <a:ext cx="10972800" cy="759222"/>
          </a:xfrm>
        </p:spPr>
        <p:txBody>
          <a:bodyPr>
            <a:normAutofit/>
          </a:bodyPr>
          <a:lstStyle/>
          <a:p>
            <a:r>
              <a:rPr lang="en-US" sz="4000" dirty="0"/>
              <a:t>Project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3BBB-AC9D-4550-9E74-BEEDF4F7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0861"/>
            <a:ext cx="10972800" cy="30711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Our Project Structure consists of Controller, Entities, Repository, Service, Service Implementation.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Each Structure is used for getting info, user case activities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 Main Class is Autogenerated by Spring-Boot, so its not necessary to create a Main Class.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Application Properties must be used to connect with MySQL,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and to give other properties.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0EB772-A89F-40CE-9E89-732330D1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3080502"/>
            <a:ext cx="3200400" cy="3513289"/>
          </a:xfrm>
          <a:prstGeom prst="rect">
            <a:avLst/>
          </a:prstGeo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51A37D5-8880-4629-BFD6-CE0EA737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5" y="4371975"/>
            <a:ext cx="7017444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3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22F6-B3ED-4528-97F5-AE842502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20" y="528506"/>
            <a:ext cx="10972800" cy="6333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Annotations: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3E7E-0E67-4624-AF4B-2E8433565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806"/>
            <a:ext cx="10972800" cy="9809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 Spring-Boot project many annotations will be used those are from spring packages.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Annotations uses in this project are,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02903-28AD-4FAB-92DB-06084209F054}"/>
              </a:ext>
            </a:extLst>
          </p:cNvPr>
          <p:cNvSpPr txBox="1"/>
          <p:nvPr/>
        </p:nvSpPr>
        <p:spPr>
          <a:xfrm>
            <a:off x="2063692" y="2206305"/>
            <a:ext cx="6182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@Entity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@Column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@GeneratedValue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@OnetoOne, OnetoMany, ManytoOne, ManytoMany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@JoinColumn, JoinTable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@Repository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@Service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@AutoWired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@RestController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@PostMapping, GetMapping, DeleteMapping, etc.</a:t>
            </a:r>
          </a:p>
        </p:txBody>
      </p:sp>
    </p:spTree>
    <p:extLst>
      <p:ext uri="{BB962C8B-B14F-4D97-AF65-F5344CB8AC3E}">
        <p14:creationId xmlns:p14="http://schemas.microsoft.com/office/powerpoint/2010/main" val="1865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re to life...: Planning REST API">
            <a:extLst>
              <a:ext uri="{FF2B5EF4-FFF2-40B4-BE49-F238E27FC236}">
                <a16:creationId xmlns:a16="http://schemas.microsoft.com/office/drawing/2014/main" id="{0B1780A1-4B78-4ACA-BA6E-44BAC61F3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417" y="3429000"/>
            <a:ext cx="6732625" cy="31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6B857A-B1D7-4D5D-BC57-93DAF12BA855}"/>
              </a:ext>
            </a:extLst>
          </p:cNvPr>
          <p:cNvSpPr txBox="1"/>
          <p:nvPr/>
        </p:nvSpPr>
        <p:spPr>
          <a:xfrm>
            <a:off x="7032042" y="3531765"/>
            <a:ext cx="49558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Links Used 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"user/users“ – To get  all users.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"/user/{id}“ – To get user by Id.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"/user/add“ – To save a new user.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"/user/{id}“ – To update user info.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"/user/{id}“ – To delete user by Id.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66000-9D7A-4F85-A7D2-BB5906A41496}"/>
              </a:ext>
            </a:extLst>
          </p:cNvPr>
          <p:cNvSpPr txBox="1"/>
          <p:nvPr/>
        </p:nvSpPr>
        <p:spPr>
          <a:xfrm>
            <a:off x="226503" y="1593908"/>
            <a:ext cx="337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METHODS:</a:t>
            </a:r>
          </a:p>
        </p:txBody>
      </p:sp>
    </p:spTree>
    <p:extLst>
      <p:ext uri="{BB962C8B-B14F-4D97-AF65-F5344CB8AC3E}">
        <p14:creationId xmlns:p14="http://schemas.microsoft.com/office/powerpoint/2010/main" val="279954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9ABD-0A0C-4E62-8A56-361666E7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68372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UseCase: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D7FE7-F412-49FC-A414-15EBFDD79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99" y="1398982"/>
            <a:ext cx="7776245" cy="51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83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620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Courier New</vt:lpstr>
      <vt:lpstr>Posterama</vt:lpstr>
      <vt:lpstr>Wingdings</vt:lpstr>
      <vt:lpstr>SplashVTI</vt:lpstr>
      <vt:lpstr>Online Shopping Cart</vt:lpstr>
      <vt:lpstr>Spring-Boot</vt:lpstr>
      <vt:lpstr>Spring-Boot Creation:</vt:lpstr>
      <vt:lpstr>Introduction:</vt:lpstr>
      <vt:lpstr>Module:</vt:lpstr>
      <vt:lpstr>Project Structure:</vt:lpstr>
      <vt:lpstr>Annotations:</vt:lpstr>
      <vt:lpstr>PowerPoint Presentation</vt:lpstr>
      <vt:lpstr>UseCase:</vt:lpstr>
      <vt:lpstr>UML Diagram: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donaldkarey@gmail.com</dc:creator>
  <cp:lastModifiedBy>donaldkarey@gmail.com</cp:lastModifiedBy>
  <cp:revision>6</cp:revision>
  <dcterms:created xsi:type="dcterms:W3CDTF">2021-10-08T04:05:26Z</dcterms:created>
  <dcterms:modified xsi:type="dcterms:W3CDTF">2021-10-09T08:55:28Z</dcterms:modified>
</cp:coreProperties>
</file>