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D0845-51BA-46AE-82A0-BD772AF489BD}" v="13" dt="2022-07-03T23:51:5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59" d="100"/>
          <a:sy n="159" d="100"/>
        </p:scale>
        <p:origin x="2562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260B0-3182-416A-B0C6-C5D09916DD0F}"/>
              </a:ext>
            </a:extLst>
          </p:cNvPr>
          <p:cNvCxnSpPr>
            <a:cxnSpLocks/>
          </p:cNvCxnSpPr>
          <p:nvPr/>
        </p:nvCxnSpPr>
        <p:spPr>
          <a:xfrm flipH="1">
            <a:off x="4684938" y="1419833"/>
            <a:ext cx="4980" cy="4697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FBED0-562C-4ABF-AA26-295371516E09}"/>
              </a:ext>
            </a:extLst>
          </p:cNvPr>
          <p:cNvCxnSpPr>
            <a:cxnSpLocks/>
          </p:cNvCxnSpPr>
          <p:nvPr/>
        </p:nvCxnSpPr>
        <p:spPr>
          <a:xfrm flipH="1">
            <a:off x="6010654" y="1481761"/>
            <a:ext cx="4980" cy="46971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8D8F7A-733F-407A-AB70-C45B07B4D41C}"/>
              </a:ext>
            </a:extLst>
          </p:cNvPr>
          <p:cNvCxnSpPr/>
          <p:nvPr/>
        </p:nvCxnSpPr>
        <p:spPr>
          <a:xfrm>
            <a:off x="3543720" y="2289162"/>
            <a:ext cx="36575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720A33-1966-4D1A-9018-9C5BE47CCA55}"/>
              </a:ext>
            </a:extLst>
          </p:cNvPr>
          <p:cNvCxnSpPr>
            <a:cxnSpLocks/>
          </p:cNvCxnSpPr>
          <p:nvPr/>
        </p:nvCxnSpPr>
        <p:spPr>
          <a:xfrm>
            <a:off x="1257700" y="4117942"/>
            <a:ext cx="8229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1AF71-2F28-487D-9A1B-07030B63E35D}"/>
              </a:ext>
            </a:extLst>
          </p:cNvPr>
          <p:cNvCxnSpPr/>
          <p:nvPr/>
        </p:nvCxnSpPr>
        <p:spPr>
          <a:xfrm>
            <a:off x="3543720" y="1831942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89B1C-DFA3-4FB2-8221-7F8F2BFB1BA1}"/>
              </a:ext>
            </a:extLst>
          </p:cNvPr>
          <p:cNvCxnSpPr/>
          <p:nvPr/>
        </p:nvCxnSpPr>
        <p:spPr>
          <a:xfrm>
            <a:off x="7201300" y="1831942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8A4BC1-3269-4BCB-959E-09D2B37B6903}"/>
              </a:ext>
            </a:extLst>
          </p:cNvPr>
          <p:cNvCxnSpPr/>
          <p:nvPr/>
        </p:nvCxnSpPr>
        <p:spPr>
          <a:xfrm>
            <a:off x="1257700" y="3613418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CC11C-2746-478B-A5D3-2C5D94CEDA3E}"/>
              </a:ext>
            </a:extLst>
          </p:cNvPr>
          <p:cNvCxnSpPr/>
          <p:nvPr/>
        </p:nvCxnSpPr>
        <p:spPr>
          <a:xfrm>
            <a:off x="9487300" y="3613418"/>
            <a:ext cx="0" cy="914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FF1BEB-426B-41E8-A412-8BE4D061C3D0}"/>
              </a:ext>
            </a:extLst>
          </p:cNvPr>
          <p:cNvSpPr/>
          <p:nvPr/>
        </p:nvSpPr>
        <p:spPr>
          <a:xfrm>
            <a:off x="4458100" y="20605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211D-C716-4887-8EE0-B4DF15524239}"/>
              </a:ext>
            </a:extLst>
          </p:cNvPr>
          <p:cNvSpPr/>
          <p:nvPr/>
        </p:nvSpPr>
        <p:spPr>
          <a:xfrm>
            <a:off x="5829679" y="20605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C9B1C9-33C4-4C83-9536-555A639EF4DA}"/>
              </a:ext>
            </a:extLst>
          </p:cNvPr>
          <p:cNvSpPr/>
          <p:nvPr/>
        </p:nvSpPr>
        <p:spPr>
          <a:xfrm>
            <a:off x="3543700" y="38893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4F1D3-42E3-4F86-B607-ADB47669AF80}"/>
              </a:ext>
            </a:extLst>
          </p:cNvPr>
          <p:cNvSpPr/>
          <p:nvPr/>
        </p:nvSpPr>
        <p:spPr>
          <a:xfrm>
            <a:off x="6744101" y="3889342"/>
            <a:ext cx="457200" cy="457200"/>
          </a:xfrm>
          <a:prstGeom prst="ellipse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/>
              <p:nvPr/>
            </p:nvSpPr>
            <p:spPr>
              <a:xfrm>
                <a:off x="426782" y="1965976"/>
                <a:ext cx="715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74427-A92F-4B6F-B4DA-324AF39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2" y="1965976"/>
                <a:ext cx="71519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/>
              <p:nvPr/>
            </p:nvSpPr>
            <p:spPr>
              <a:xfrm>
                <a:off x="416947" y="3747452"/>
                <a:ext cx="715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60F4D-A63A-4A33-B9FA-818B8B92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7" y="3747452"/>
                <a:ext cx="7151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/>
              <p:nvPr/>
            </p:nvSpPr>
            <p:spPr>
              <a:xfrm>
                <a:off x="2895650" y="1038210"/>
                <a:ext cx="1753300" cy="65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25F1B4-2B18-4AB6-AADB-0114F2C15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50" y="1038210"/>
                <a:ext cx="17533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/>
              <p:nvPr/>
            </p:nvSpPr>
            <p:spPr>
              <a:xfrm>
                <a:off x="7198841" y="4243128"/>
                <a:ext cx="1745606" cy="64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A221-2F77-4B41-B748-D3E1064C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841" y="4243128"/>
                <a:ext cx="1745606" cy="648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421F8-338D-49EE-BDF0-DE8EA797D777}"/>
              </a:ext>
            </a:extLst>
          </p:cNvPr>
          <p:cNvCxnSpPr>
            <a:cxnSpLocks/>
          </p:cNvCxnSpPr>
          <p:nvPr/>
        </p:nvCxnSpPr>
        <p:spPr>
          <a:xfrm>
            <a:off x="4684242" y="2289142"/>
            <a:ext cx="2288459" cy="182880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4BE7E6-DE5C-466F-9869-8BC186C05ECD}"/>
              </a:ext>
            </a:extLst>
          </p:cNvPr>
          <p:cNvCxnSpPr>
            <a:cxnSpLocks/>
          </p:cNvCxnSpPr>
          <p:nvPr/>
        </p:nvCxnSpPr>
        <p:spPr>
          <a:xfrm flipH="1" flipV="1">
            <a:off x="4684243" y="5032343"/>
            <a:ext cx="2288458" cy="127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/>
              <p:nvPr/>
            </p:nvSpPr>
            <p:spPr>
              <a:xfrm>
                <a:off x="5265314" y="4306911"/>
                <a:ext cx="809901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C451-858B-4E01-8D5F-2618C234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14" y="4306911"/>
                <a:ext cx="809901" cy="633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6B7B1-D2D4-4FC8-9933-1F998539BAA2}"/>
              </a:ext>
            </a:extLst>
          </p:cNvPr>
          <p:cNvCxnSpPr>
            <a:cxnSpLocks/>
          </p:cNvCxnSpPr>
          <p:nvPr/>
        </p:nvCxnSpPr>
        <p:spPr>
          <a:xfrm>
            <a:off x="4684242" y="2673863"/>
            <a:ext cx="0" cy="226703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DC730D-F860-4FE3-94AD-F7520309DD6A}"/>
              </a:ext>
            </a:extLst>
          </p:cNvPr>
          <p:cNvCxnSpPr>
            <a:cxnSpLocks/>
          </p:cNvCxnSpPr>
          <p:nvPr/>
        </p:nvCxnSpPr>
        <p:spPr>
          <a:xfrm flipH="1">
            <a:off x="6972701" y="4502663"/>
            <a:ext cx="1" cy="43823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FC9EE3-A809-4A4C-8592-21D48D01EB80}"/>
              </a:ext>
            </a:extLst>
          </p:cNvPr>
          <p:cNvCxnSpPr>
            <a:cxnSpLocks/>
          </p:cNvCxnSpPr>
          <p:nvPr/>
        </p:nvCxnSpPr>
        <p:spPr>
          <a:xfrm>
            <a:off x="7384158" y="2289142"/>
            <a:ext cx="428962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A78D3C-0C8C-4736-8BEC-82632FF6B27F}"/>
              </a:ext>
            </a:extLst>
          </p:cNvPr>
          <p:cNvCxnSpPr>
            <a:cxnSpLocks/>
          </p:cNvCxnSpPr>
          <p:nvPr/>
        </p:nvCxnSpPr>
        <p:spPr>
          <a:xfrm flipV="1">
            <a:off x="9578694" y="4106506"/>
            <a:ext cx="2095085" cy="11436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/>
              <p:nvPr/>
            </p:nvSpPr>
            <p:spPr>
              <a:xfrm>
                <a:off x="4981206" y="3118548"/>
                <a:ext cx="1234921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600" baseline="30000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C345C2-18A1-4152-806E-77824FEC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06" y="3118548"/>
                <a:ext cx="1234921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/>
              <p:nvPr/>
            </p:nvSpPr>
            <p:spPr>
              <a:xfrm>
                <a:off x="4981206" y="5197847"/>
                <a:ext cx="1007648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44109B-1D71-47BC-9B3B-0C5C4E1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06" y="5197847"/>
                <a:ext cx="1007648" cy="633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B9285F-42FA-4EC3-AB72-41085772B8E3}"/>
              </a:ext>
            </a:extLst>
          </p:cNvPr>
          <p:cNvCxnSpPr>
            <a:cxnSpLocks/>
          </p:cNvCxnSpPr>
          <p:nvPr/>
        </p:nvCxnSpPr>
        <p:spPr>
          <a:xfrm flipH="1">
            <a:off x="3772300" y="5899085"/>
            <a:ext cx="3207648" cy="92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/>
              <p:nvPr/>
            </p:nvSpPr>
            <p:spPr>
              <a:xfrm>
                <a:off x="4981206" y="678677"/>
                <a:ext cx="1007648" cy="637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3600" baseline="30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6D556C-D82D-4DFC-8688-5E0587637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06" y="678677"/>
                <a:ext cx="1007648" cy="637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C30D65-AEAA-4447-BF1D-1A1C70D9926D}"/>
              </a:ext>
            </a:extLst>
          </p:cNvPr>
          <p:cNvCxnSpPr>
            <a:cxnSpLocks/>
          </p:cNvCxnSpPr>
          <p:nvPr/>
        </p:nvCxnSpPr>
        <p:spPr>
          <a:xfrm flipH="1" flipV="1">
            <a:off x="4684242" y="1382732"/>
            <a:ext cx="1326412" cy="260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622872-8971-4DC8-8446-BFB1B5BDFC1C}"/>
              </a:ext>
            </a:extLst>
          </p:cNvPr>
          <p:cNvCxnSpPr>
            <a:cxnSpLocks/>
          </p:cNvCxnSpPr>
          <p:nvPr/>
        </p:nvCxnSpPr>
        <p:spPr>
          <a:xfrm>
            <a:off x="3744198" y="4467651"/>
            <a:ext cx="0" cy="143143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603329-959D-4655-8D10-591B3B98FCF7}"/>
              </a:ext>
            </a:extLst>
          </p:cNvPr>
          <p:cNvCxnSpPr>
            <a:cxnSpLocks/>
          </p:cNvCxnSpPr>
          <p:nvPr/>
        </p:nvCxnSpPr>
        <p:spPr>
          <a:xfrm>
            <a:off x="6979948" y="5183368"/>
            <a:ext cx="0" cy="6072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/>
              <p:nvPr/>
            </p:nvSpPr>
            <p:spPr>
              <a:xfrm>
                <a:off x="3833299" y="2291817"/>
                <a:ext cx="7469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EC405F-2925-4718-AD98-DCA7ACA9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99" y="2291817"/>
                <a:ext cx="74699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/>
              <p:nvPr/>
            </p:nvSpPr>
            <p:spPr>
              <a:xfrm>
                <a:off x="7145068" y="3410055"/>
                <a:ext cx="7409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0E36BF-F9F2-44D7-898A-90262691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68" y="3410055"/>
                <a:ext cx="74097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C12FE3-F994-FD72-055C-09D34AAB1C19}"/>
              </a:ext>
            </a:extLst>
          </p:cNvPr>
          <p:cNvCxnSpPr>
            <a:cxnSpLocks/>
          </p:cNvCxnSpPr>
          <p:nvPr/>
        </p:nvCxnSpPr>
        <p:spPr>
          <a:xfrm>
            <a:off x="9868272" y="2283425"/>
            <a:ext cx="0" cy="18288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/>
              <p:nvPr/>
            </p:nvSpPr>
            <p:spPr>
              <a:xfrm>
                <a:off x="9882939" y="2874659"/>
                <a:ext cx="6935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39" y="2874659"/>
                <a:ext cx="69357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83E23-6EC0-2197-79F9-C43A92725974}"/>
              </a:ext>
            </a:extLst>
          </p:cNvPr>
          <p:cNvCxnSpPr>
            <a:cxnSpLocks/>
          </p:cNvCxnSpPr>
          <p:nvPr/>
        </p:nvCxnSpPr>
        <p:spPr>
          <a:xfrm>
            <a:off x="10759389" y="2258736"/>
            <a:ext cx="0" cy="18288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093B2-BF74-93D7-84B0-DD1EEE3D9969}"/>
                  </a:ext>
                </a:extLst>
              </p:cNvPr>
              <p:cNvSpPr txBox="1"/>
              <p:nvPr/>
            </p:nvSpPr>
            <p:spPr>
              <a:xfrm>
                <a:off x="10774055" y="2849970"/>
                <a:ext cx="876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093B2-BF74-93D7-84B0-DD1EEE3D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055" y="2849970"/>
                <a:ext cx="87644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18</cp:revision>
  <dcterms:created xsi:type="dcterms:W3CDTF">2021-11-09T22:08:35Z</dcterms:created>
  <dcterms:modified xsi:type="dcterms:W3CDTF">2023-09-02T15:28:04Z</dcterms:modified>
</cp:coreProperties>
</file>