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0845-51BA-46AE-82A0-BD772AF489BD}" v="13" dt="2022-07-03T23:51:5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138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</p:cNvCxnSpPr>
          <p:nvPr/>
        </p:nvCxnSpPr>
        <p:spPr>
          <a:xfrm flipH="1">
            <a:off x="5090816" y="1493635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</p:cNvCxnSpPr>
          <p:nvPr/>
        </p:nvCxnSpPr>
        <p:spPr>
          <a:xfrm flipH="1">
            <a:off x="6416532" y="1555563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/>
          <p:nvPr/>
        </p:nvCxnSpPr>
        <p:spPr>
          <a:xfrm>
            <a:off x="3949598" y="2362964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663578" y="4191744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/>
          <p:nvPr/>
        </p:nvCxnSpPr>
        <p:spPr>
          <a:xfrm>
            <a:off x="3949598" y="1905744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/>
          <p:nvPr/>
        </p:nvCxnSpPr>
        <p:spPr>
          <a:xfrm>
            <a:off x="7607178" y="1905744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/>
          <p:nvPr/>
        </p:nvCxnSpPr>
        <p:spPr>
          <a:xfrm>
            <a:off x="1663578" y="3687220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/>
          <p:nvPr/>
        </p:nvCxnSpPr>
        <p:spPr>
          <a:xfrm>
            <a:off x="9893178" y="3687220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4863978" y="2134344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6235557" y="2134344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3949578" y="3963144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7149979" y="3963144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832660" y="2039778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" y="2039778"/>
                <a:ext cx="71519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822825" y="3821254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25" y="3821254"/>
                <a:ext cx="7151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/>
              <p:nvPr/>
            </p:nvSpPr>
            <p:spPr>
              <a:xfrm>
                <a:off x="2960703" y="1247417"/>
                <a:ext cx="1941878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3" y="1247417"/>
                <a:ext cx="1941878" cy="657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/>
              <p:nvPr/>
            </p:nvSpPr>
            <p:spPr>
              <a:xfrm>
                <a:off x="7604719" y="4214504"/>
                <a:ext cx="1941878" cy="653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719" y="4214504"/>
                <a:ext cx="1941878" cy="653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5090120" y="2362944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5090121" y="5106145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671192" y="4380713"/>
                <a:ext cx="1123769" cy="645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92" y="4380713"/>
                <a:ext cx="1123769" cy="645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>
            <a:off x="5090120" y="2747665"/>
            <a:ext cx="0" cy="22670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</p:cNvCxnSpPr>
          <p:nvPr/>
        </p:nvCxnSpPr>
        <p:spPr>
          <a:xfrm flipH="1">
            <a:off x="7378579" y="4576465"/>
            <a:ext cx="1" cy="4382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7790036" y="2362944"/>
            <a:ext cx="3091079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 flipV="1">
            <a:off x="9984572" y="4180309"/>
            <a:ext cx="896543" cy="114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5181610" y="3429000"/>
                <a:ext cx="1234921" cy="64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10" y="3429000"/>
                <a:ext cx="1234921" cy="645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5387084" y="5271649"/>
                <a:ext cx="1123769" cy="65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84" y="5271649"/>
                <a:ext cx="1123769" cy="657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4178178" y="5972887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5387084" y="752479"/>
                <a:ext cx="1123769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84" y="752479"/>
                <a:ext cx="1123769" cy="653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5090120" y="1456534"/>
            <a:ext cx="1326412" cy="260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</p:cNvCxnSpPr>
          <p:nvPr/>
        </p:nvCxnSpPr>
        <p:spPr>
          <a:xfrm>
            <a:off x="4150076" y="4541453"/>
            <a:ext cx="0" cy="143143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603329-959D-4655-8D10-591B3B98FCF7}"/>
              </a:ext>
            </a:extLst>
          </p:cNvPr>
          <p:cNvCxnSpPr>
            <a:cxnSpLocks/>
          </p:cNvCxnSpPr>
          <p:nvPr/>
        </p:nvCxnSpPr>
        <p:spPr>
          <a:xfrm>
            <a:off x="7385826" y="5257170"/>
            <a:ext cx="0" cy="6072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/>
              <p:nvPr/>
            </p:nvSpPr>
            <p:spPr>
              <a:xfrm>
                <a:off x="4114521" y="2590833"/>
                <a:ext cx="746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21" y="2590833"/>
                <a:ext cx="7469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/>
              <p:nvPr/>
            </p:nvSpPr>
            <p:spPr>
              <a:xfrm>
                <a:off x="7829587" y="3316733"/>
                <a:ext cx="740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87" y="3316733"/>
                <a:ext cx="7409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C12FE3-F994-FD72-055C-09D34AAB1C19}"/>
              </a:ext>
            </a:extLst>
          </p:cNvPr>
          <p:cNvCxnSpPr>
            <a:cxnSpLocks/>
          </p:cNvCxnSpPr>
          <p:nvPr/>
        </p:nvCxnSpPr>
        <p:spPr>
          <a:xfrm>
            <a:off x="10419088" y="2357227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/>
              <p:nvPr/>
            </p:nvSpPr>
            <p:spPr>
              <a:xfrm>
                <a:off x="10423920" y="2948461"/>
                <a:ext cx="1059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920" y="2948461"/>
                <a:ext cx="105932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11</cp:revision>
  <dcterms:created xsi:type="dcterms:W3CDTF">2021-11-09T22:08:35Z</dcterms:created>
  <dcterms:modified xsi:type="dcterms:W3CDTF">2022-08-20T12:19:41Z</dcterms:modified>
</cp:coreProperties>
</file>