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59" d="100"/>
          <a:sy n="159" d="100"/>
        </p:scale>
        <p:origin x="256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260B0-3182-416A-B0C6-C5D09916DD0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153730" y="1453661"/>
            <a:ext cx="7014" cy="68785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BED0-562C-4ABF-AA26-295371516E0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525309" y="1444029"/>
            <a:ext cx="7014" cy="69748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8D8F7A-733F-407A-AB70-C45B07B4D41C}"/>
              </a:ext>
            </a:extLst>
          </p:cNvPr>
          <p:cNvCxnSpPr>
            <a:cxnSpLocks/>
          </p:cNvCxnSpPr>
          <p:nvPr/>
        </p:nvCxnSpPr>
        <p:spPr>
          <a:xfrm>
            <a:off x="4010750" y="2370131"/>
            <a:ext cx="3657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720A33-1966-4D1A-9018-9C5BE47CCA55}"/>
              </a:ext>
            </a:extLst>
          </p:cNvPr>
          <p:cNvCxnSpPr>
            <a:cxnSpLocks/>
          </p:cNvCxnSpPr>
          <p:nvPr/>
        </p:nvCxnSpPr>
        <p:spPr>
          <a:xfrm>
            <a:off x="1724730" y="4198911"/>
            <a:ext cx="8229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1AF71-2F28-487D-9A1B-07030B63E35D}"/>
              </a:ext>
            </a:extLst>
          </p:cNvPr>
          <p:cNvCxnSpPr>
            <a:cxnSpLocks/>
          </p:cNvCxnSpPr>
          <p:nvPr/>
        </p:nvCxnSpPr>
        <p:spPr>
          <a:xfrm>
            <a:off x="4010750" y="1912911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89B1C-DFA3-4FB2-8221-7F8F2BFB1BA1}"/>
              </a:ext>
            </a:extLst>
          </p:cNvPr>
          <p:cNvCxnSpPr>
            <a:cxnSpLocks/>
          </p:cNvCxnSpPr>
          <p:nvPr/>
        </p:nvCxnSpPr>
        <p:spPr>
          <a:xfrm>
            <a:off x="7668330" y="1912911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4BC1-3269-4BCB-959E-09D2B37B6903}"/>
              </a:ext>
            </a:extLst>
          </p:cNvPr>
          <p:cNvCxnSpPr>
            <a:cxnSpLocks/>
          </p:cNvCxnSpPr>
          <p:nvPr/>
        </p:nvCxnSpPr>
        <p:spPr>
          <a:xfrm>
            <a:off x="1724730" y="3694387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CC11C-2746-478B-A5D3-2C5D94CEDA3E}"/>
              </a:ext>
            </a:extLst>
          </p:cNvPr>
          <p:cNvCxnSpPr>
            <a:cxnSpLocks/>
          </p:cNvCxnSpPr>
          <p:nvPr/>
        </p:nvCxnSpPr>
        <p:spPr>
          <a:xfrm>
            <a:off x="9954330" y="3694387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FF1BEB-426B-41E8-A412-8BE4D061C3D0}"/>
              </a:ext>
            </a:extLst>
          </p:cNvPr>
          <p:cNvSpPr/>
          <p:nvPr/>
        </p:nvSpPr>
        <p:spPr>
          <a:xfrm>
            <a:off x="4925130" y="2141511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211D-C716-4887-8EE0-B4DF15524239}"/>
              </a:ext>
            </a:extLst>
          </p:cNvPr>
          <p:cNvSpPr/>
          <p:nvPr/>
        </p:nvSpPr>
        <p:spPr>
          <a:xfrm>
            <a:off x="6296709" y="2141511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9B1C9-33C4-4C83-9536-555A639EF4DA}"/>
              </a:ext>
            </a:extLst>
          </p:cNvPr>
          <p:cNvSpPr/>
          <p:nvPr/>
        </p:nvSpPr>
        <p:spPr>
          <a:xfrm>
            <a:off x="4002733" y="3970311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4F1D3-42E3-4F86-B607-ADB47669AF80}"/>
              </a:ext>
            </a:extLst>
          </p:cNvPr>
          <p:cNvSpPr/>
          <p:nvPr/>
        </p:nvSpPr>
        <p:spPr>
          <a:xfrm>
            <a:off x="7211131" y="3970311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/>
              <p:nvPr/>
            </p:nvSpPr>
            <p:spPr>
              <a:xfrm>
                <a:off x="893812" y="2046945"/>
                <a:ext cx="715196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12" y="2046945"/>
                <a:ext cx="715196" cy="653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/>
              <p:nvPr/>
            </p:nvSpPr>
            <p:spPr>
              <a:xfrm>
                <a:off x="883977" y="3828421"/>
                <a:ext cx="715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77" y="3828421"/>
                <a:ext cx="7151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/>
              <p:nvPr/>
            </p:nvSpPr>
            <p:spPr>
              <a:xfrm>
                <a:off x="3362680" y="1119179"/>
                <a:ext cx="1753300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80" y="1119179"/>
                <a:ext cx="17533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/>
              <p:nvPr/>
            </p:nvSpPr>
            <p:spPr>
              <a:xfrm>
                <a:off x="7665871" y="4324097"/>
                <a:ext cx="1745606" cy="648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71" y="4324097"/>
                <a:ext cx="1745606" cy="64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421F8-338D-49EE-BDF0-DE8EA797D777}"/>
              </a:ext>
            </a:extLst>
          </p:cNvPr>
          <p:cNvCxnSpPr>
            <a:cxnSpLocks/>
          </p:cNvCxnSpPr>
          <p:nvPr/>
        </p:nvCxnSpPr>
        <p:spPr>
          <a:xfrm>
            <a:off x="5151272" y="2370111"/>
            <a:ext cx="2288459" cy="18288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4BE7E6-DE5C-466F-9869-8BC186C05ECD}"/>
              </a:ext>
            </a:extLst>
          </p:cNvPr>
          <p:cNvCxnSpPr>
            <a:cxnSpLocks/>
          </p:cNvCxnSpPr>
          <p:nvPr/>
        </p:nvCxnSpPr>
        <p:spPr>
          <a:xfrm flipH="1" flipV="1">
            <a:off x="5151273" y="5113312"/>
            <a:ext cx="2288458" cy="127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/>
              <p:nvPr/>
            </p:nvSpPr>
            <p:spPr>
              <a:xfrm>
                <a:off x="5732344" y="4387880"/>
                <a:ext cx="809901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44" y="4387880"/>
                <a:ext cx="809901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6B7B1-D2D4-4FC8-9933-1F998539BAA2}"/>
              </a:ext>
            </a:extLst>
          </p:cNvPr>
          <p:cNvCxnSpPr>
            <a:cxnSpLocks/>
          </p:cNvCxnSpPr>
          <p:nvPr/>
        </p:nvCxnSpPr>
        <p:spPr>
          <a:xfrm>
            <a:off x="5151240" y="2595579"/>
            <a:ext cx="0" cy="252410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DC730D-F860-4FE3-94AD-F7520309DD6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439731" y="4427511"/>
            <a:ext cx="7247" cy="156178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FC9EE3-A809-4A4C-8592-21D48D01EB80}"/>
              </a:ext>
            </a:extLst>
          </p:cNvPr>
          <p:cNvCxnSpPr>
            <a:cxnSpLocks/>
          </p:cNvCxnSpPr>
          <p:nvPr/>
        </p:nvCxnSpPr>
        <p:spPr>
          <a:xfrm>
            <a:off x="7665871" y="2372786"/>
            <a:ext cx="3811590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A78D3C-0C8C-4736-8BEC-82632FF6B27F}"/>
              </a:ext>
            </a:extLst>
          </p:cNvPr>
          <p:cNvCxnSpPr>
            <a:cxnSpLocks/>
          </p:cNvCxnSpPr>
          <p:nvPr/>
        </p:nvCxnSpPr>
        <p:spPr>
          <a:xfrm>
            <a:off x="9954330" y="4198911"/>
            <a:ext cx="152313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/>
              <p:nvPr/>
            </p:nvSpPr>
            <p:spPr>
              <a:xfrm>
                <a:off x="5448236" y="3199517"/>
                <a:ext cx="1234921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600" baseline="30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236" y="3199517"/>
                <a:ext cx="1234921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/>
              <p:nvPr/>
            </p:nvSpPr>
            <p:spPr>
              <a:xfrm>
                <a:off x="5448236" y="5278816"/>
                <a:ext cx="1007647" cy="65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236" y="5278816"/>
                <a:ext cx="1007647" cy="658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B9285F-42FA-4EC3-AB72-41085772B8E3}"/>
              </a:ext>
            </a:extLst>
          </p:cNvPr>
          <p:cNvCxnSpPr>
            <a:cxnSpLocks/>
          </p:cNvCxnSpPr>
          <p:nvPr/>
        </p:nvCxnSpPr>
        <p:spPr>
          <a:xfrm flipH="1">
            <a:off x="4239330" y="5980054"/>
            <a:ext cx="3207648" cy="92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/>
              <p:nvPr/>
            </p:nvSpPr>
            <p:spPr>
              <a:xfrm>
                <a:off x="5448236" y="759646"/>
                <a:ext cx="1007647" cy="63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236" y="759646"/>
                <a:ext cx="1007647" cy="637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C30D65-AEAA-4447-BF1D-1A1C70D9926D}"/>
              </a:ext>
            </a:extLst>
          </p:cNvPr>
          <p:cNvCxnSpPr>
            <a:cxnSpLocks/>
          </p:cNvCxnSpPr>
          <p:nvPr/>
        </p:nvCxnSpPr>
        <p:spPr>
          <a:xfrm flipH="1" flipV="1">
            <a:off x="5160744" y="1434397"/>
            <a:ext cx="1364565" cy="213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22872-8971-4DC8-8446-BFB1B5BDFC1C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231333" y="4427511"/>
            <a:ext cx="0" cy="155254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/>
              <p:nvPr/>
            </p:nvSpPr>
            <p:spPr>
              <a:xfrm>
                <a:off x="4300329" y="2372786"/>
                <a:ext cx="746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29" y="2372786"/>
                <a:ext cx="7469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/>
              <p:nvPr/>
            </p:nvSpPr>
            <p:spPr>
              <a:xfrm>
                <a:off x="7612098" y="3491024"/>
                <a:ext cx="801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098" y="3491024"/>
                <a:ext cx="8018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EAF15-CFE0-2A00-FA67-DE04D62F4C7E}"/>
              </a:ext>
            </a:extLst>
          </p:cNvPr>
          <p:cNvCxnSpPr>
            <a:cxnSpLocks/>
          </p:cNvCxnSpPr>
          <p:nvPr/>
        </p:nvCxnSpPr>
        <p:spPr>
          <a:xfrm>
            <a:off x="1716763" y="2372786"/>
            <a:ext cx="2285970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574D6-4332-C7C4-5955-46A9D066DEB1}"/>
              </a:ext>
            </a:extLst>
          </p:cNvPr>
          <p:cNvCxnSpPr>
            <a:cxnSpLocks/>
          </p:cNvCxnSpPr>
          <p:nvPr/>
        </p:nvCxnSpPr>
        <p:spPr>
          <a:xfrm>
            <a:off x="10692451" y="2364394"/>
            <a:ext cx="0" cy="18345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D36AF-0B6F-54D9-EBC3-8BE1A5B0D164}"/>
                  </a:ext>
                </a:extLst>
              </p:cNvPr>
              <p:cNvSpPr txBox="1"/>
              <p:nvPr/>
            </p:nvSpPr>
            <p:spPr>
              <a:xfrm>
                <a:off x="10692451" y="2958487"/>
                <a:ext cx="876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D36AF-0B6F-54D9-EBC3-8BE1A5B0D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451" y="2958487"/>
                <a:ext cx="87644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30</cp:revision>
  <dcterms:created xsi:type="dcterms:W3CDTF">2021-11-09T22:08:35Z</dcterms:created>
  <dcterms:modified xsi:type="dcterms:W3CDTF">2023-10-18T15:38:15Z</dcterms:modified>
</cp:coreProperties>
</file>