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D0845-51BA-46AE-82A0-BD772AF489BD}" v="13" dt="2022-07-03T23:51:5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59" d="100"/>
          <a:sy n="159" d="100"/>
        </p:scale>
        <p:origin x="2562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098-8CCF-4C56-A8ED-1913D0B9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4375-4523-4524-83EA-4460A48A6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230E-33AC-4ECA-8471-33D21FF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5437-D9DB-4799-AC71-E9B5D84A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1ABB-A580-4A38-A733-F4F06416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7A4E-FAD0-4253-9211-A26586B3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5A108-23E5-497E-8EE7-63A1BB63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5977-5CF4-4C55-827B-9538DE2C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9CBB-0A68-42E1-8168-B0501DD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18FA-65B1-4066-88B7-2B0FB81F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8BE3-718F-49A0-8F42-56FC3C305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36C02-CF24-4B7A-8137-B8CCA51D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AF2D-10A5-473D-BB89-8240A08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2AEC-054C-448F-99A3-F753E09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CF2C-1248-4011-87B3-52AC29C7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D86A-0355-49A3-A31D-6A2D24BF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5E93-1827-4770-9732-C1C49CA3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0DD6-E105-41A1-8874-894E738F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ABC9-8D2B-4E9F-A0A0-5FD5EF65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5995-13AF-40AA-A2A4-3C98B8FE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8F9-7918-408D-9473-8ABCF8F9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CF94-0EAF-45AA-924E-31225709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D387-DB3E-45D1-8B1C-060E11BD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1895-B8CA-46A4-8197-6CE17A1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AC1C-1138-48FB-B731-C276E251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C1E-D7EA-40F4-B0A7-AC100B24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BFCD-F4D6-4228-B301-0333E6A9B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4143-A546-4A16-B150-6D111E3D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DBDA-A1E2-4B7D-930B-C93B6A1D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BB5B-8772-4D99-89AF-8A0A73F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6BE2-FEDF-459D-956A-7A810A48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DBE-5BE8-476B-B9F6-FE77B169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57CE-F461-430D-8FB4-AAECDCDF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667C-9B70-42C9-A1A0-46596F8A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BB98C-CEA3-4FF1-BFB9-85686C740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307FE-1500-4544-A947-57EFB0612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F7E94-5B59-414F-8E69-51F8765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338-9A8F-4E40-A75A-334DDD88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C368-FDAB-4F59-A685-A10FD3B1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D2A3-6DCB-4EBD-8A19-4890568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CE2D6-DCA6-4724-978A-F935B36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70F3-21FA-4BD9-8143-08E9A1D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BB648-F6C8-4EAA-BF4E-15B261EE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9868-7FB4-48CE-98EE-41DB847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AB3D-86E7-4889-A11A-C59863C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CEC6-8A7A-4D66-9297-5D1C8C0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3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8E8D-75FE-45A6-B16B-C627CC31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2DFB-EC39-4409-8A72-09986EF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99DF6-1DA7-4986-88CE-D559CE1C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757C-1DA3-4A2B-AA9E-25AB098B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C903-910E-44CC-8C79-35C7449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EC9A-D31D-4CDE-BCAA-9E50681A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A9C8-9071-4707-8535-C356119B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97CE-F4E1-43BD-ABE4-1543BE1A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7876-B400-40FC-B82C-9E75124C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22A6-4AF3-478B-9742-36BA339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4FA1-560C-447B-AE2F-23FF1B8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AFF1-2999-4419-B1C8-75D35BED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F50EC-B4E9-4D19-A640-11BD1906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6640-6061-4735-BD02-3AB1178D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B7C6-EFB1-419A-AC07-E62DB11A1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878F-9A12-42FD-A084-B13F414915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2490-B01B-43B3-91A3-644572BD7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65B2-00B0-4CFD-8A0E-9986D53C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3260B0-3182-416A-B0C6-C5D09916DD0F}"/>
              </a:ext>
            </a:extLst>
          </p:cNvPr>
          <p:cNvCxnSpPr>
            <a:cxnSpLocks/>
          </p:cNvCxnSpPr>
          <p:nvPr/>
        </p:nvCxnSpPr>
        <p:spPr>
          <a:xfrm>
            <a:off x="4693714" y="1372692"/>
            <a:ext cx="0" cy="603801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2FBED0-562C-4ABF-AA26-295371516E0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58279" y="1363060"/>
            <a:ext cx="7014" cy="69748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8D8F7A-733F-407A-AB70-C45B07B4D41C}"/>
              </a:ext>
            </a:extLst>
          </p:cNvPr>
          <p:cNvCxnSpPr/>
          <p:nvPr/>
        </p:nvCxnSpPr>
        <p:spPr>
          <a:xfrm>
            <a:off x="3543720" y="2289162"/>
            <a:ext cx="36575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720A33-1966-4D1A-9018-9C5BE47CCA55}"/>
              </a:ext>
            </a:extLst>
          </p:cNvPr>
          <p:cNvCxnSpPr>
            <a:cxnSpLocks/>
          </p:cNvCxnSpPr>
          <p:nvPr/>
        </p:nvCxnSpPr>
        <p:spPr>
          <a:xfrm>
            <a:off x="1257700" y="4117942"/>
            <a:ext cx="8229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1AF71-2F28-487D-9A1B-07030B63E35D}"/>
              </a:ext>
            </a:extLst>
          </p:cNvPr>
          <p:cNvCxnSpPr/>
          <p:nvPr/>
        </p:nvCxnSpPr>
        <p:spPr>
          <a:xfrm>
            <a:off x="3543720" y="1831942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389B1C-DFA3-4FB2-8221-7F8F2BFB1BA1}"/>
              </a:ext>
            </a:extLst>
          </p:cNvPr>
          <p:cNvCxnSpPr/>
          <p:nvPr/>
        </p:nvCxnSpPr>
        <p:spPr>
          <a:xfrm>
            <a:off x="7201300" y="1831942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8A4BC1-3269-4BCB-959E-09D2B37B6903}"/>
              </a:ext>
            </a:extLst>
          </p:cNvPr>
          <p:cNvCxnSpPr/>
          <p:nvPr/>
        </p:nvCxnSpPr>
        <p:spPr>
          <a:xfrm>
            <a:off x="1257700" y="3613418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CC11C-2746-478B-A5D3-2C5D94CEDA3E}"/>
              </a:ext>
            </a:extLst>
          </p:cNvPr>
          <p:cNvCxnSpPr/>
          <p:nvPr/>
        </p:nvCxnSpPr>
        <p:spPr>
          <a:xfrm>
            <a:off x="9487300" y="3613418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FF1BEB-426B-41E8-A412-8BE4D061C3D0}"/>
              </a:ext>
            </a:extLst>
          </p:cNvPr>
          <p:cNvSpPr/>
          <p:nvPr/>
        </p:nvSpPr>
        <p:spPr>
          <a:xfrm>
            <a:off x="4458100" y="20605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EA211D-C716-4887-8EE0-B4DF15524239}"/>
              </a:ext>
            </a:extLst>
          </p:cNvPr>
          <p:cNvSpPr/>
          <p:nvPr/>
        </p:nvSpPr>
        <p:spPr>
          <a:xfrm>
            <a:off x="5829679" y="20605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C9B1C9-33C4-4C83-9536-555A639EF4DA}"/>
              </a:ext>
            </a:extLst>
          </p:cNvPr>
          <p:cNvSpPr/>
          <p:nvPr/>
        </p:nvSpPr>
        <p:spPr>
          <a:xfrm>
            <a:off x="3543700" y="38893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E4F1D3-42E3-4F86-B607-ADB47669AF80}"/>
              </a:ext>
            </a:extLst>
          </p:cNvPr>
          <p:cNvSpPr/>
          <p:nvPr/>
        </p:nvSpPr>
        <p:spPr>
          <a:xfrm>
            <a:off x="6744101" y="38893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/>
              <p:nvPr/>
            </p:nvSpPr>
            <p:spPr>
              <a:xfrm>
                <a:off x="426782" y="1965976"/>
                <a:ext cx="715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2" y="1965976"/>
                <a:ext cx="71519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/>
              <p:nvPr/>
            </p:nvSpPr>
            <p:spPr>
              <a:xfrm>
                <a:off x="416947" y="3747452"/>
                <a:ext cx="715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7" y="3747452"/>
                <a:ext cx="71519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25F1B4-2B18-4AB6-AADB-0114F2C1577F}"/>
                  </a:ext>
                </a:extLst>
              </p:cNvPr>
              <p:cNvSpPr txBox="1"/>
              <p:nvPr/>
            </p:nvSpPr>
            <p:spPr>
              <a:xfrm>
                <a:off x="2895650" y="1038210"/>
                <a:ext cx="1753300" cy="653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25F1B4-2B18-4AB6-AADB-0114F2C1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0" y="1038210"/>
                <a:ext cx="17533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A221-2F77-4B41-B748-D3E1064C3D6F}"/>
                  </a:ext>
                </a:extLst>
              </p:cNvPr>
              <p:cNvSpPr txBox="1"/>
              <p:nvPr/>
            </p:nvSpPr>
            <p:spPr>
              <a:xfrm>
                <a:off x="7198841" y="4243128"/>
                <a:ext cx="1745606" cy="648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A221-2F77-4B41-B748-D3E1064C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841" y="4243128"/>
                <a:ext cx="1745606" cy="648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B421F8-338D-49EE-BDF0-DE8EA797D777}"/>
              </a:ext>
            </a:extLst>
          </p:cNvPr>
          <p:cNvCxnSpPr>
            <a:cxnSpLocks/>
          </p:cNvCxnSpPr>
          <p:nvPr/>
        </p:nvCxnSpPr>
        <p:spPr>
          <a:xfrm>
            <a:off x="4684242" y="2289142"/>
            <a:ext cx="2288459" cy="182880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4BE7E6-DE5C-466F-9869-8BC186C05ECD}"/>
              </a:ext>
            </a:extLst>
          </p:cNvPr>
          <p:cNvCxnSpPr>
            <a:cxnSpLocks/>
          </p:cNvCxnSpPr>
          <p:nvPr/>
        </p:nvCxnSpPr>
        <p:spPr>
          <a:xfrm flipH="1" flipV="1">
            <a:off x="4684243" y="5032343"/>
            <a:ext cx="2288458" cy="127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/>
              <p:nvPr/>
            </p:nvSpPr>
            <p:spPr>
              <a:xfrm>
                <a:off x="5265314" y="4306911"/>
                <a:ext cx="809901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14" y="4306911"/>
                <a:ext cx="809901" cy="633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6B7B1-D2D4-4FC8-9933-1F998539BAA2}"/>
              </a:ext>
            </a:extLst>
          </p:cNvPr>
          <p:cNvCxnSpPr>
            <a:cxnSpLocks/>
          </p:cNvCxnSpPr>
          <p:nvPr/>
        </p:nvCxnSpPr>
        <p:spPr>
          <a:xfrm flipH="1">
            <a:off x="4684210" y="2673863"/>
            <a:ext cx="32" cy="2364849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DC730D-F860-4FE3-94AD-F7520309DD6A}"/>
              </a:ext>
            </a:extLst>
          </p:cNvPr>
          <p:cNvCxnSpPr>
            <a:cxnSpLocks/>
          </p:cNvCxnSpPr>
          <p:nvPr/>
        </p:nvCxnSpPr>
        <p:spPr>
          <a:xfrm>
            <a:off x="6972702" y="4502663"/>
            <a:ext cx="7246" cy="140566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FC9EE3-A809-4A4C-8592-21D48D01EB80}"/>
              </a:ext>
            </a:extLst>
          </p:cNvPr>
          <p:cNvCxnSpPr>
            <a:cxnSpLocks/>
          </p:cNvCxnSpPr>
          <p:nvPr/>
        </p:nvCxnSpPr>
        <p:spPr>
          <a:xfrm>
            <a:off x="7284707" y="2289142"/>
            <a:ext cx="4389072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A78D3C-0C8C-4736-8BEC-82632FF6B27F}"/>
              </a:ext>
            </a:extLst>
          </p:cNvPr>
          <p:cNvCxnSpPr>
            <a:cxnSpLocks/>
          </p:cNvCxnSpPr>
          <p:nvPr/>
        </p:nvCxnSpPr>
        <p:spPr>
          <a:xfrm flipV="1">
            <a:off x="9578694" y="4106506"/>
            <a:ext cx="2095085" cy="11436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/>
              <p:nvPr/>
            </p:nvSpPr>
            <p:spPr>
              <a:xfrm>
                <a:off x="4981206" y="3118548"/>
                <a:ext cx="1234921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600" baseline="30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06" y="3118548"/>
                <a:ext cx="1234921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/>
              <p:nvPr/>
            </p:nvSpPr>
            <p:spPr>
              <a:xfrm>
                <a:off x="4981206" y="5197847"/>
                <a:ext cx="1007647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06" y="5197847"/>
                <a:ext cx="1007647" cy="633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B9285F-42FA-4EC3-AB72-41085772B8E3}"/>
              </a:ext>
            </a:extLst>
          </p:cNvPr>
          <p:cNvCxnSpPr>
            <a:cxnSpLocks/>
          </p:cNvCxnSpPr>
          <p:nvPr/>
        </p:nvCxnSpPr>
        <p:spPr>
          <a:xfrm flipH="1">
            <a:off x="3772300" y="5899085"/>
            <a:ext cx="3207648" cy="92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/>
              <p:nvPr/>
            </p:nvSpPr>
            <p:spPr>
              <a:xfrm>
                <a:off x="4981206" y="678677"/>
                <a:ext cx="1007647" cy="637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06" y="678677"/>
                <a:ext cx="1007647" cy="6374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C30D65-AEAA-4447-BF1D-1A1C70D9926D}"/>
              </a:ext>
            </a:extLst>
          </p:cNvPr>
          <p:cNvCxnSpPr>
            <a:cxnSpLocks/>
          </p:cNvCxnSpPr>
          <p:nvPr/>
        </p:nvCxnSpPr>
        <p:spPr>
          <a:xfrm flipH="1" flipV="1">
            <a:off x="4693714" y="1353428"/>
            <a:ext cx="1364565" cy="213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622872-8971-4DC8-8446-BFB1B5BDFC1C}"/>
              </a:ext>
            </a:extLst>
          </p:cNvPr>
          <p:cNvCxnSpPr>
            <a:cxnSpLocks/>
          </p:cNvCxnSpPr>
          <p:nvPr/>
        </p:nvCxnSpPr>
        <p:spPr>
          <a:xfrm>
            <a:off x="3744198" y="4467651"/>
            <a:ext cx="0" cy="143143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EC405F-2925-4718-AD98-DCA7ACA93FB2}"/>
                  </a:ext>
                </a:extLst>
              </p:cNvPr>
              <p:cNvSpPr txBox="1"/>
              <p:nvPr/>
            </p:nvSpPr>
            <p:spPr>
              <a:xfrm>
                <a:off x="3833299" y="2291817"/>
                <a:ext cx="7469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EC405F-2925-4718-AD98-DCA7ACA9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99" y="2291817"/>
                <a:ext cx="74699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0E36BF-F9F2-44D7-898A-90262691D273}"/>
                  </a:ext>
                </a:extLst>
              </p:cNvPr>
              <p:cNvSpPr txBox="1"/>
              <p:nvPr/>
            </p:nvSpPr>
            <p:spPr>
              <a:xfrm>
                <a:off x="7145068" y="3410055"/>
                <a:ext cx="8018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0E36BF-F9F2-44D7-898A-90262691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68" y="3410055"/>
                <a:ext cx="80182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C12FE3-F994-FD72-055C-09D34AAB1C19}"/>
              </a:ext>
            </a:extLst>
          </p:cNvPr>
          <p:cNvCxnSpPr>
            <a:cxnSpLocks/>
          </p:cNvCxnSpPr>
          <p:nvPr/>
        </p:nvCxnSpPr>
        <p:spPr>
          <a:xfrm>
            <a:off x="9868272" y="2283425"/>
            <a:ext cx="0" cy="18288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A04AD3-5CA2-55D6-5AD0-BF6621B501B6}"/>
                  </a:ext>
                </a:extLst>
              </p:cNvPr>
              <p:cNvSpPr txBox="1"/>
              <p:nvPr/>
            </p:nvSpPr>
            <p:spPr>
              <a:xfrm>
                <a:off x="9882939" y="2874659"/>
                <a:ext cx="6935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A04AD3-5CA2-55D6-5AD0-BF6621B5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939" y="2874659"/>
                <a:ext cx="69357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83E23-6EC0-2197-79F9-C43A92725974}"/>
              </a:ext>
            </a:extLst>
          </p:cNvPr>
          <p:cNvCxnSpPr>
            <a:cxnSpLocks/>
          </p:cNvCxnSpPr>
          <p:nvPr/>
        </p:nvCxnSpPr>
        <p:spPr>
          <a:xfrm flipH="1">
            <a:off x="10759389" y="2289141"/>
            <a:ext cx="14666" cy="179839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093B2-BF74-93D7-84B0-DD1EEE3D9969}"/>
                  </a:ext>
                </a:extLst>
              </p:cNvPr>
              <p:cNvSpPr txBox="1"/>
              <p:nvPr/>
            </p:nvSpPr>
            <p:spPr>
              <a:xfrm>
                <a:off x="10774055" y="2849970"/>
                <a:ext cx="876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093B2-BF74-93D7-84B0-DD1EEE3D9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55" y="2849970"/>
                <a:ext cx="876449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1EAF15-CFE0-2A00-FA67-DE04D62F4C7E}"/>
              </a:ext>
            </a:extLst>
          </p:cNvPr>
          <p:cNvCxnSpPr>
            <a:cxnSpLocks/>
          </p:cNvCxnSpPr>
          <p:nvPr/>
        </p:nvCxnSpPr>
        <p:spPr>
          <a:xfrm flipV="1">
            <a:off x="1249733" y="2289142"/>
            <a:ext cx="2194536" cy="2675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3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Airey</dc:creator>
  <cp:lastModifiedBy>Donald Airey</cp:lastModifiedBy>
  <cp:revision>20</cp:revision>
  <dcterms:created xsi:type="dcterms:W3CDTF">2021-11-09T22:08:35Z</dcterms:created>
  <dcterms:modified xsi:type="dcterms:W3CDTF">2023-09-21T23:20:44Z</dcterms:modified>
</cp:coreProperties>
</file>