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C70D58-FCE1-4268-B9C1-636E5686E954}" v="14" dt="2021-12-02T13:14:36.397"/>
    <p1510:client id="{8BBB8E85-FB56-4304-97B0-9356BD6BEDC8}" v="92" dt="2021-12-01T13:24:11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 varScale="1">
        <p:scale>
          <a:sx n="116" d="100"/>
          <a:sy n="116" d="100"/>
        </p:scale>
        <p:origin x="138" y="33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ald Airey" userId="5f49e904-d7c9-4ba0-8e17-66fdcbc5f481" providerId="ADAL" clId="{A0FFFE59-AE6C-4757-86C5-8F3114A30DAB}"/>
    <pc:docChg chg="undo custSel modSld">
      <pc:chgData name="Donald Airey" userId="5f49e904-d7c9-4ba0-8e17-66fdcbc5f481" providerId="ADAL" clId="{A0FFFE59-AE6C-4757-86C5-8F3114A30DAB}" dt="2021-11-10T00:33:48.486" v="215" actId="207"/>
      <pc:docMkLst>
        <pc:docMk/>
      </pc:docMkLst>
      <pc:sldChg chg="addSp modSp mod">
        <pc:chgData name="Donald Airey" userId="5f49e904-d7c9-4ba0-8e17-66fdcbc5f481" providerId="ADAL" clId="{A0FFFE59-AE6C-4757-86C5-8F3114A30DAB}" dt="2021-11-10T00:33:48.486" v="215" actId="207"/>
        <pc:sldMkLst>
          <pc:docMk/>
          <pc:sldMk cId="4020534736" sldId="256"/>
        </pc:sldMkLst>
        <pc:spChg chg="mod">
          <ac:chgData name="Donald Airey" userId="5f49e904-d7c9-4ba0-8e17-66fdcbc5f481" providerId="ADAL" clId="{A0FFFE59-AE6C-4757-86C5-8F3114A30DAB}" dt="2021-11-10T00:23:46.253" v="201" actId="20577"/>
          <ac:spMkLst>
            <pc:docMk/>
            <pc:sldMk cId="4020534736" sldId="256"/>
            <ac:spMk id="21" creationId="{AE274427-A92F-4B6F-B4DA-324AF3996447}"/>
          </ac:spMkLst>
        </pc:spChg>
        <pc:spChg chg="mod">
          <ac:chgData name="Donald Airey" userId="5f49e904-d7c9-4ba0-8e17-66fdcbc5f481" providerId="ADAL" clId="{A0FFFE59-AE6C-4757-86C5-8F3114A30DAB}" dt="2021-11-10T00:23:30.507" v="199" actId="1076"/>
          <ac:spMkLst>
            <pc:docMk/>
            <pc:sldMk cId="4020534736" sldId="256"/>
            <ac:spMk id="22" creationId="{56460F4D-A63A-4A33-B9FA-818B8B9297E1}"/>
          </ac:spMkLst>
        </pc:spChg>
        <pc:spChg chg="mod">
          <ac:chgData name="Donald Airey" userId="5f49e904-d7c9-4ba0-8e17-66fdcbc5f481" providerId="ADAL" clId="{A0FFFE59-AE6C-4757-86C5-8F3114A30DAB}" dt="2021-11-10T00:21:38.626" v="173" actId="1076"/>
          <ac:spMkLst>
            <pc:docMk/>
            <pc:sldMk cId="4020534736" sldId="256"/>
            <ac:spMk id="25" creationId="{8525F1B4-2B18-4AB6-AADB-0114F2C1577F}"/>
          </ac:spMkLst>
        </pc:spChg>
        <pc:spChg chg="mod">
          <ac:chgData name="Donald Airey" userId="5f49e904-d7c9-4ba0-8e17-66fdcbc5f481" providerId="ADAL" clId="{A0FFFE59-AE6C-4757-86C5-8F3114A30DAB}" dt="2021-11-10T00:21:56.595" v="176" actId="1076"/>
          <ac:spMkLst>
            <pc:docMk/>
            <pc:sldMk cId="4020534736" sldId="256"/>
            <ac:spMk id="26" creationId="{19FA2AF0-D541-4199-A92E-376E1BA0EEA5}"/>
          </ac:spMkLst>
        </pc:spChg>
        <pc:spChg chg="mod">
          <ac:chgData name="Donald Airey" userId="5f49e904-d7c9-4ba0-8e17-66fdcbc5f481" providerId="ADAL" clId="{A0FFFE59-AE6C-4757-86C5-8F3114A30DAB}" dt="2021-11-10T00:33:48.486" v="215" actId="207"/>
          <ac:spMkLst>
            <pc:docMk/>
            <pc:sldMk cId="4020534736" sldId="256"/>
            <ac:spMk id="35" creationId="{25828085-B852-4DA1-A12D-BF7DF48B343A}"/>
          </ac:spMkLst>
        </pc:spChg>
        <pc:spChg chg="mod">
          <ac:chgData name="Donald Airey" userId="5f49e904-d7c9-4ba0-8e17-66fdcbc5f481" providerId="ADAL" clId="{A0FFFE59-AE6C-4757-86C5-8F3114A30DAB}" dt="2021-11-10T00:33:31.530" v="212" actId="207"/>
          <ac:spMkLst>
            <pc:docMk/>
            <pc:sldMk cId="4020534736" sldId="256"/>
            <ac:spMk id="43" creationId="{4DAFC451-858B-4E01-8D5F-2618C234EACB}"/>
          </ac:spMkLst>
        </pc:spChg>
        <pc:spChg chg="add mod">
          <ac:chgData name="Donald Airey" userId="5f49e904-d7c9-4ba0-8e17-66fdcbc5f481" providerId="ADAL" clId="{A0FFFE59-AE6C-4757-86C5-8F3114A30DAB}" dt="2021-11-10T00:33:04.538" v="211" actId="6549"/>
          <ac:spMkLst>
            <pc:docMk/>
            <pc:sldMk cId="4020534736" sldId="256"/>
            <ac:spMk id="45" creationId="{01C345C2-18A1-4152-806E-77824FEC8B55}"/>
          </ac:spMkLst>
        </pc:spChg>
        <pc:spChg chg="add mod">
          <ac:chgData name="Donald Airey" userId="5f49e904-d7c9-4ba0-8e17-66fdcbc5f481" providerId="ADAL" clId="{A0FFFE59-AE6C-4757-86C5-8F3114A30DAB}" dt="2021-11-10T00:33:39.389" v="214" actId="207"/>
          <ac:spMkLst>
            <pc:docMk/>
            <pc:sldMk cId="4020534736" sldId="256"/>
            <ac:spMk id="46" creationId="{F744109B-1D71-47BC-9B3B-0C5C4E121FA5}"/>
          </ac:spMkLst>
        </pc:spChg>
        <pc:spChg chg="add mod">
          <ac:chgData name="Donald Airey" userId="5f49e904-d7c9-4ba0-8e17-66fdcbc5f481" providerId="ADAL" clId="{A0FFFE59-AE6C-4757-86C5-8F3114A30DAB}" dt="2021-11-10T00:33:35.078" v="213" actId="207"/>
          <ac:spMkLst>
            <pc:docMk/>
            <pc:sldMk cId="4020534736" sldId="256"/>
            <ac:spMk id="51" creationId="{E76D556C-D82D-4DFC-8688-5E0587637808}"/>
          </ac:spMkLst>
        </pc:spChg>
        <pc:cxnChg chg="add mod">
          <ac:chgData name="Donald Airey" userId="5f49e904-d7c9-4ba0-8e17-66fdcbc5f481" providerId="ADAL" clId="{A0FFFE59-AE6C-4757-86C5-8F3114A30DAB}" dt="2021-11-09T23:30:59.714" v="12" actId="692"/>
          <ac:cxnSpMkLst>
            <pc:docMk/>
            <pc:sldMk cId="4020534736" sldId="256"/>
            <ac:cxnSpMk id="3" creationId="{24E6B7B1-D2D4-4FC8-9933-1F998539BAA2}"/>
          </ac:cxnSpMkLst>
        </pc:cxnChg>
        <pc:cxnChg chg="add mod">
          <ac:chgData name="Donald Airey" userId="5f49e904-d7c9-4ba0-8e17-66fdcbc5f481" providerId="ADAL" clId="{A0FFFE59-AE6C-4757-86C5-8F3114A30DAB}" dt="2021-11-09T23:31:31.230" v="15" actId="14100"/>
          <ac:cxnSpMkLst>
            <pc:docMk/>
            <pc:sldMk cId="4020534736" sldId="256"/>
            <ac:cxnSpMk id="32" creationId="{C3DC730D-F860-4FE3-94AD-F7520309DD6A}"/>
          </ac:cxnSpMkLst>
        </pc:cxnChg>
        <pc:cxnChg chg="add mod">
          <ac:chgData name="Donald Airey" userId="5f49e904-d7c9-4ba0-8e17-66fdcbc5f481" providerId="ADAL" clId="{A0FFFE59-AE6C-4757-86C5-8F3114A30DAB}" dt="2021-11-09T23:31:57.504" v="21" actId="14100"/>
          <ac:cxnSpMkLst>
            <pc:docMk/>
            <pc:sldMk cId="4020534736" sldId="256"/>
            <ac:cxnSpMk id="37" creationId="{73FC9EE3-A809-4A4C-8592-21D48D01EB80}"/>
          </ac:cxnSpMkLst>
        </pc:cxnChg>
        <pc:cxnChg chg="mod">
          <ac:chgData name="Donald Airey" userId="5f49e904-d7c9-4ba0-8e17-66fdcbc5f481" providerId="ADAL" clId="{A0FFFE59-AE6C-4757-86C5-8F3114A30DAB}" dt="2021-11-09T23:31:39.023" v="17" actId="14100"/>
          <ac:cxnSpMkLst>
            <pc:docMk/>
            <pc:sldMk cId="4020534736" sldId="256"/>
            <ac:cxnSpMk id="40" creationId="{5F4BE7E6-DE5C-466F-9869-8BC186C05ECD}"/>
          </ac:cxnSpMkLst>
        </pc:cxnChg>
        <pc:cxnChg chg="add mod">
          <ac:chgData name="Donald Airey" userId="5f49e904-d7c9-4ba0-8e17-66fdcbc5f481" providerId="ADAL" clId="{A0FFFE59-AE6C-4757-86C5-8F3114A30DAB}" dt="2021-11-09T23:32:11.418" v="26" actId="14100"/>
          <ac:cxnSpMkLst>
            <pc:docMk/>
            <pc:sldMk cId="4020534736" sldId="256"/>
            <ac:cxnSpMk id="41" creationId="{BBA78D3C-0C8C-4736-8BEC-82632FF6B27F}"/>
          </ac:cxnSpMkLst>
        </pc:cxnChg>
        <pc:cxnChg chg="add mod">
          <ac:chgData name="Donald Airey" userId="5f49e904-d7c9-4ba0-8e17-66fdcbc5f481" providerId="ADAL" clId="{A0FFFE59-AE6C-4757-86C5-8F3114A30DAB}" dt="2021-11-10T00:19:45.667" v="157" actId="14100"/>
          <ac:cxnSpMkLst>
            <pc:docMk/>
            <pc:sldMk cId="4020534736" sldId="256"/>
            <ac:cxnSpMk id="47" creationId="{62B9285F-42FA-4EC3-AB72-41085772B8E3}"/>
          </ac:cxnSpMkLst>
        </pc:cxnChg>
        <pc:cxnChg chg="add mod">
          <ac:chgData name="Donald Airey" userId="5f49e904-d7c9-4ba0-8e17-66fdcbc5f481" providerId="ADAL" clId="{A0FFFE59-AE6C-4757-86C5-8F3114A30DAB}" dt="2021-11-10T00:22:02.932" v="178" actId="14100"/>
          <ac:cxnSpMkLst>
            <pc:docMk/>
            <pc:sldMk cId="4020534736" sldId="256"/>
            <ac:cxnSpMk id="52" creationId="{DCC30D65-AEAA-4447-BF1D-1A1C70D9926D}"/>
          </ac:cxnSpMkLst>
        </pc:cxnChg>
        <pc:cxnChg chg="add mod ord">
          <ac:chgData name="Donald Airey" userId="5f49e904-d7c9-4ba0-8e17-66fdcbc5f481" providerId="ADAL" clId="{A0FFFE59-AE6C-4757-86C5-8F3114A30DAB}" dt="2021-11-10T00:20:54.385" v="168" actId="167"/>
          <ac:cxnSpMkLst>
            <pc:docMk/>
            <pc:sldMk cId="4020534736" sldId="256"/>
            <ac:cxnSpMk id="55" creationId="{0E3260B0-3182-416A-B0C6-C5D09916DD0F}"/>
          </ac:cxnSpMkLst>
        </pc:cxnChg>
        <pc:cxnChg chg="add mod ord">
          <ac:chgData name="Donald Airey" userId="5f49e904-d7c9-4ba0-8e17-66fdcbc5f481" providerId="ADAL" clId="{A0FFFE59-AE6C-4757-86C5-8F3114A30DAB}" dt="2021-11-10T00:20:40.729" v="166" actId="167"/>
          <ac:cxnSpMkLst>
            <pc:docMk/>
            <pc:sldMk cId="4020534736" sldId="256"/>
            <ac:cxnSpMk id="58" creationId="{032FBED0-562C-4ABF-AA26-295371516E09}"/>
          </ac:cxnSpMkLst>
        </pc:cxnChg>
        <pc:cxnChg chg="add mod">
          <ac:chgData name="Donald Airey" userId="5f49e904-d7c9-4ba0-8e17-66fdcbc5f481" providerId="ADAL" clId="{A0FFFE59-AE6C-4757-86C5-8F3114A30DAB}" dt="2021-11-10T00:19:30.417" v="154" actId="1076"/>
          <ac:cxnSpMkLst>
            <pc:docMk/>
            <pc:sldMk cId="4020534736" sldId="256"/>
            <ac:cxnSpMk id="59" creationId="{1E622872-8971-4DC8-8446-BFB1B5BDFC1C}"/>
          </ac:cxnSpMkLst>
        </pc:cxnChg>
        <pc:cxnChg chg="add mod">
          <ac:chgData name="Donald Airey" userId="5f49e904-d7c9-4ba0-8e17-66fdcbc5f481" providerId="ADAL" clId="{A0FFFE59-AE6C-4757-86C5-8F3114A30DAB}" dt="2021-11-10T00:19:55.100" v="159" actId="14100"/>
          <ac:cxnSpMkLst>
            <pc:docMk/>
            <pc:sldMk cId="4020534736" sldId="256"/>
            <ac:cxnSpMk id="62" creationId="{48603329-959D-4655-8D10-591B3B98FCF7}"/>
          </ac:cxnSpMkLst>
        </pc:cxnChg>
      </pc:sldChg>
    </pc:docChg>
  </pc:docChgLst>
  <pc:docChgLst>
    <pc:chgData name="Donald Airey" userId="5f49e904-d7c9-4ba0-8e17-66fdcbc5f481" providerId="ADAL" clId="{49C70D58-FCE1-4268-B9C1-636E5686E954}"/>
    <pc:docChg chg="modSld">
      <pc:chgData name="Donald Airey" userId="5f49e904-d7c9-4ba0-8e17-66fdcbc5f481" providerId="ADAL" clId="{49C70D58-FCE1-4268-B9C1-636E5686E954}" dt="2021-12-02T13:14:36.397" v="13" actId="20577"/>
      <pc:docMkLst>
        <pc:docMk/>
      </pc:docMkLst>
      <pc:sldChg chg="modSp">
        <pc:chgData name="Donald Airey" userId="5f49e904-d7c9-4ba0-8e17-66fdcbc5f481" providerId="ADAL" clId="{49C70D58-FCE1-4268-B9C1-636E5686E954}" dt="2021-12-02T13:14:36.397" v="13" actId="20577"/>
        <pc:sldMkLst>
          <pc:docMk/>
          <pc:sldMk cId="4020534736" sldId="256"/>
        </pc:sldMkLst>
        <pc:spChg chg="mod">
          <ac:chgData name="Donald Airey" userId="5f49e904-d7c9-4ba0-8e17-66fdcbc5f481" providerId="ADAL" clId="{49C70D58-FCE1-4268-B9C1-636E5686E954}" dt="2021-12-02T13:14:36.397" v="13" actId="20577"/>
          <ac:spMkLst>
            <pc:docMk/>
            <pc:sldMk cId="4020534736" sldId="256"/>
            <ac:spMk id="46" creationId="{F744109B-1D71-47BC-9B3B-0C5C4E121FA5}"/>
          </ac:spMkLst>
        </pc:spChg>
        <pc:spChg chg="mod">
          <ac:chgData name="Donald Airey" userId="5f49e904-d7c9-4ba0-8e17-66fdcbc5f481" providerId="ADAL" clId="{49C70D58-FCE1-4268-B9C1-636E5686E954}" dt="2021-12-02T13:14:24.957" v="7" actId="20577"/>
          <ac:spMkLst>
            <pc:docMk/>
            <pc:sldMk cId="4020534736" sldId="256"/>
            <ac:spMk id="51" creationId="{E76D556C-D82D-4DFC-8688-5E0587637808}"/>
          </ac:spMkLst>
        </pc:spChg>
      </pc:sldChg>
    </pc:docChg>
  </pc:docChgLst>
  <pc:docChgLst>
    <pc:chgData name="Donald Airey" userId="5f49e904-d7c9-4ba0-8e17-66fdcbc5f481" providerId="ADAL" clId="{8BBB8E85-FB56-4304-97B0-9356BD6BEDC8}"/>
    <pc:docChg chg="undo custSel modSld">
      <pc:chgData name="Donald Airey" userId="5f49e904-d7c9-4ba0-8e17-66fdcbc5f481" providerId="ADAL" clId="{8BBB8E85-FB56-4304-97B0-9356BD6BEDC8}" dt="2021-12-01T13:24:55.048" v="116" actId="1076"/>
      <pc:docMkLst>
        <pc:docMk/>
      </pc:docMkLst>
      <pc:sldChg chg="modSp mod">
        <pc:chgData name="Donald Airey" userId="5f49e904-d7c9-4ba0-8e17-66fdcbc5f481" providerId="ADAL" clId="{8BBB8E85-FB56-4304-97B0-9356BD6BEDC8}" dt="2021-12-01T13:24:55.048" v="116" actId="1076"/>
        <pc:sldMkLst>
          <pc:docMk/>
          <pc:sldMk cId="4020534736" sldId="256"/>
        </pc:sldMkLst>
        <pc:spChg chg="mod">
          <ac:chgData name="Donald Airey" userId="5f49e904-d7c9-4ba0-8e17-66fdcbc5f481" providerId="ADAL" clId="{8BBB8E85-FB56-4304-97B0-9356BD6BEDC8}" dt="2021-12-01T13:24:42.092" v="115" actId="1076"/>
          <ac:spMkLst>
            <pc:docMk/>
            <pc:sldMk cId="4020534736" sldId="256"/>
            <ac:spMk id="21" creationId="{AE274427-A92F-4B6F-B4DA-324AF3996447}"/>
          </ac:spMkLst>
        </pc:spChg>
        <pc:spChg chg="mod">
          <ac:chgData name="Donald Airey" userId="5f49e904-d7c9-4ba0-8e17-66fdcbc5f481" providerId="ADAL" clId="{8BBB8E85-FB56-4304-97B0-9356BD6BEDC8}" dt="2021-12-01T13:24:55.048" v="116" actId="1076"/>
          <ac:spMkLst>
            <pc:docMk/>
            <pc:sldMk cId="4020534736" sldId="256"/>
            <ac:spMk id="22" creationId="{56460F4D-A63A-4A33-B9FA-818B8B9297E1}"/>
          </ac:spMkLst>
        </pc:spChg>
        <pc:spChg chg="mod">
          <ac:chgData name="Donald Airey" userId="5f49e904-d7c9-4ba0-8e17-66fdcbc5f481" providerId="ADAL" clId="{8BBB8E85-FB56-4304-97B0-9356BD6BEDC8}" dt="2021-12-01T02:06:31.322" v="10" actId="20577"/>
          <ac:spMkLst>
            <pc:docMk/>
            <pc:sldMk cId="4020534736" sldId="256"/>
            <ac:spMk id="35" creationId="{25828085-B852-4DA1-A12D-BF7DF48B343A}"/>
          </ac:spMkLst>
        </pc:spChg>
        <pc:spChg chg="mod">
          <ac:chgData name="Donald Airey" userId="5f49e904-d7c9-4ba0-8e17-66fdcbc5f481" providerId="ADAL" clId="{8BBB8E85-FB56-4304-97B0-9356BD6BEDC8}" dt="2021-12-01T02:06:27.338" v="9" actId="20577"/>
          <ac:spMkLst>
            <pc:docMk/>
            <pc:sldMk cId="4020534736" sldId="256"/>
            <ac:spMk id="43" creationId="{4DAFC451-858B-4E01-8D5F-2618C234EACB}"/>
          </ac:spMkLst>
        </pc:spChg>
        <pc:spChg chg="mod">
          <ac:chgData name="Donald Airey" userId="5f49e904-d7c9-4ba0-8e17-66fdcbc5f481" providerId="ADAL" clId="{8BBB8E85-FB56-4304-97B0-9356BD6BEDC8}" dt="2021-12-01T02:29:50.906" v="14" actId="20577"/>
          <ac:spMkLst>
            <pc:docMk/>
            <pc:sldMk cId="4020534736" sldId="256"/>
            <ac:spMk id="45" creationId="{01C345C2-18A1-4152-806E-77824FEC8B55}"/>
          </ac:spMkLst>
        </pc:spChg>
        <pc:spChg chg="mod">
          <ac:chgData name="Donald Airey" userId="5f49e904-d7c9-4ba0-8e17-66fdcbc5f481" providerId="ADAL" clId="{8BBB8E85-FB56-4304-97B0-9356BD6BEDC8}" dt="2021-12-01T13:18:50.565" v="38" actId="6549"/>
          <ac:spMkLst>
            <pc:docMk/>
            <pc:sldMk cId="4020534736" sldId="256"/>
            <ac:spMk id="46" creationId="{F744109B-1D71-47BC-9B3B-0C5C4E121FA5}"/>
          </ac:spMkLst>
        </pc:spChg>
        <pc:spChg chg="mod">
          <ac:chgData name="Donald Airey" userId="5f49e904-d7c9-4ba0-8e17-66fdcbc5f481" providerId="ADAL" clId="{8BBB8E85-FB56-4304-97B0-9356BD6BEDC8}" dt="2021-12-01T13:19:11.718" v="49" actId="6549"/>
          <ac:spMkLst>
            <pc:docMk/>
            <pc:sldMk cId="4020534736" sldId="256"/>
            <ac:spMk id="51" creationId="{E76D556C-D82D-4DFC-8688-5E05876378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2098-8CCF-4C56-A8ED-1913D0B9F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4375-4523-4524-83EA-4460A48A6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4230E-33AC-4ECA-8471-33D21FF39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55437-D9DB-4799-AC71-E9B5D84A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1ABB-A580-4A38-A733-F4F06416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6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A7A4E-FAD0-4253-9211-A26586B3B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5A108-23E5-497E-8EE7-63A1BB631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05977-5CF4-4C55-827B-9538DE2C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99CBB-0A68-42E1-8168-B0501DD7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A18FA-65B1-4066-88B7-2B0FB81F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6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F8BE3-718F-49A0-8F42-56FC3C305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36C02-CF24-4B7A-8137-B8CCA51DD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DAF2D-10A5-473D-BB89-8240A08B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A2AEC-054C-448F-99A3-F753E097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BCF2C-1248-4011-87B3-52AC29C7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1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8D86A-0355-49A3-A31D-6A2D24BF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D5E93-1827-4770-9732-C1C49CA3D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10DD6-E105-41A1-8874-894E738F3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CABC9-8D2B-4E9F-A0A0-5FD5EF657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25995-13AF-40AA-A2A4-3C98B8FE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9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48F9-7918-408D-9473-8ABCF8F9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CF94-0EAF-45AA-924E-312257092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6D387-DB3E-45D1-8B1C-060E11BD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F1895-B8CA-46A4-8197-6CE17A139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CAC1C-1138-48FB-B731-C276E251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5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9DC1E-D7EA-40F4-B0A7-AC100B24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7BFCD-F4D6-4228-B301-0333E6A9B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D4143-A546-4A16-B150-6D111E3D7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3DBDA-A1E2-4B7D-930B-C93B6A1D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7BB5B-8772-4D99-89AF-8A0A73F2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D6BE2-FEDF-459D-956A-7A810A48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9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0DBE-5BE8-476B-B9F6-FE77B169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757CE-F461-430D-8FB4-AAECDCDF9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6667C-9B70-42C9-A1A0-46596F8A5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BB98C-CEA3-4FF1-BFB9-85686C740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307FE-1500-4544-A947-57EFB0612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4F7E94-5B59-414F-8E69-51F8765F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FEC338-9A8F-4E40-A75A-334DDD88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7C368-FDAB-4F59-A685-A10FD3B1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5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D2A3-6DCB-4EBD-8A19-48905680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CE2D6-DCA6-4724-978A-F935B367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070F3-21FA-4BD9-8143-08E9A1D7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BB648-F6C8-4EAA-BF4E-15B261EEF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E9868-7FB4-48CE-98EE-41DB8479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7FAB3D-86E7-4889-A11A-C59863CD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9CEC6-8A7A-4D66-9297-5D1C8C07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3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8E8D-75FE-45A6-B16B-C627CC31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42DFB-EC39-4409-8A72-09986EFD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99DF6-1DA7-4986-88CE-D559CE1CA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B757C-1DA3-4A2B-AA9E-25AB098B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C903-910E-44CC-8C79-35C74499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EEC9A-D31D-4CDE-BCAA-9E50681A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6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5A9C8-9071-4707-8535-C356119B8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197CE-F4E1-43BD-ABE4-1543BE1A7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D7876-B400-40FC-B82C-9E75124C7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922A6-4AF3-478B-9742-36BA3396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E4FA1-560C-447B-AE2F-23FF1B8F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7AFF1-2999-4419-B1C8-75D35BED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9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F50EC-B4E9-4D19-A640-11BD1906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E6640-6061-4735-BD02-3AB1178D3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CB7C6-EFB1-419A-AC07-E62DB11A1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1878F-9A12-42FD-A084-B13F414915E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E2490-B01B-43B3-91A3-644572BD7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065B2-00B0-4CFD-8A0E-9986D53C2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1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E3260B0-3182-416A-B0C6-C5D09916DD0F}"/>
              </a:ext>
            </a:extLst>
          </p:cNvPr>
          <p:cNvCxnSpPr>
            <a:cxnSpLocks/>
          </p:cNvCxnSpPr>
          <p:nvPr/>
        </p:nvCxnSpPr>
        <p:spPr>
          <a:xfrm flipH="1">
            <a:off x="5408438" y="730891"/>
            <a:ext cx="4980" cy="469712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32FBED0-562C-4ABF-AA26-295371516E09}"/>
              </a:ext>
            </a:extLst>
          </p:cNvPr>
          <p:cNvCxnSpPr>
            <a:cxnSpLocks/>
          </p:cNvCxnSpPr>
          <p:nvPr/>
        </p:nvCxnSpPr>
        <p:spPr>
          <a:xfrm flipH="1">
            <a:off x="6734154" y="792819"/>
            <a:ext cx="4980" cy="469712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8D8F7A-733F-407A-AB70-C45B07B4D41C}"/>
              </a:ext>
            </a:extLst>
          </p:cNvPr>
          <p:cNvCxnSpPr/>
          <p:nvPr/>
        </p:nvCxnSpPr>
        <p:spPr>
          <a:xfrm>
            <a:off x="4267220" y="1600220"/>
            <a:ext cx="365756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720A33-1966-4D1A-9018-9C5BE47CCA55}"/>
              </a:ext>
            </a:extLst>
          </p:cNvPr>
          <p:cNvCxnSpPr>
            <a:cxnSpLocks/>
          </p:cNvCxnSpPr>
          <p:nvPr/>
        </p:nvCxnSpPr>
        <p:spPr>
          <a:xfrm>
            <a:off x="1981200" y="3429000"/>
            <a:ext cx="82296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51AF71-2F28-487D-9A1B-07030B63E35D}"/>
              </a:ext>
            </a:extLst>
          </p:cNvPr>
          <p:cNvCxnSpPr/>
          <p:nvPr/>
        </p:nvCxnSpPr>
        <p:spPr>
          <a:xfrm>
            <a:off x="4267220" y="1143000"/>
            <a:ext cx="0" cy="91440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389B1C-DFA3-4FB2-8221-7F8F2BFB1BA1}"/>
              </a:ext>
            </a:extLst>
          </p:cNvPr>
          <p:cNvCxnSpPr/>
          <p:nvPr/>
        </p:nvCxnSpPr>
        <p:spPr>
          <a:xfrm>
            <a:off x="7924800" y="1143000"/>
            <a:ext cx="0" cy="91440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8A4BC1-3269-4BCB-959E-09D2B37B6903}"/>
              </a:ext>
            </a:extLst>
          </p:cNvPr>
          <p:cNvCxnSpPr/>
          <p:nvPr/>
        </p:nvCxnSpPr>
        <p:spPr>
          <a:xfrm>
            <a:off x="1981200" y="2924476"/>
            <a:ext cx="0" cy="91440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CCC11C-2746-478B-A5D3-2C5D94CEDA3E}"/>
              </a:ext>
            </a:extLst>
          </p:cNvPr>
          <p:cNvCxnSpPr/>
          <p:nvPr/>
        </p:nvCxnSpPr>
        <p:spPr>
          <a:xfrm>
            <a:off x="10210800" y="2924476"/>
            <a:ext cx="0" cy="91440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EFF1BEB-426B-41E8-A412-8BE4D061C3D0}"/>
              </a:ext>
            </a:extLst>
          </p:cNvPr>
          <p:cNvSpPr/>
          <p:nvPr/>
        </p:nvSpPr>
        <p:spPr>
          <a:xfrm>
            <a:off x="5181600" y="1371600"/>
            <a:ext cx="457200" cy="457200"/>
          </a:xfrm>
          <a:prstGeom prst="ellipse">
            <a:avLst/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EA211D-C716-4887-8EE0-B4DF15524239}"/>
              </a:ext>
            </a:extLst>
          </p:cNvPr>
          <p:cNvSpPr/>
          <p:nvPr/>
        </p:nvSpPr>
        <p:spPr>
          <a:xfrm>
            <a:off x="6553179" y="1371600"/>
            <a:ext cx="457200" cy="457200"/>
          </a:xfrm>
          <a:prstGeom prst="ellipse">
            <a:avLst/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FC9B1C9-33C4-4C83-9536-555A639EF4DA}"/>
              </a:ext>
            </a:extLst>
          </p:cNvPr>
          <p:cNvSpPr/>
          <p:nvPr/>
        </p:nvSpPr>
        <p:spPr>
          <a:xfrm>
            <a:off x="4267200" y="3200400"/>
            <a:ext cx="457200" cy="457200"/>
          </a:xfrm>
          <a:prstGeom prst="ellipse">
            <a:avLst/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DE4F1D3-42E3-4F86-B607-ADB47669AF80}"/>
              </a:ext>
            </a:extLst>
          </p:cNvPr>
          <p:cNvSpPr/>
          <p:nvPr/>
        </p:nvSpPr>
        <p:spPr>
          <a:xfrm>
            <a:off x="7467601" y="3200400"/>
            <a:ext cx="457200" cy="457200"/>
          </a:xfrm>
          <a:prstGeom prst="ellipse">
            <a:avLst/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274427-A92F-4B6F-B4DA-324AF3996447}"/>
                  </a:ext>
                </a:extLst>
              </p:cNvPr>
              <p:cNvSpPr txBox="1"/>
              <p:nvPr/>
            </p:nvSpPr>
            <p:spPr>
              <a:xfrm>
                <a:off x="1150282" y="1277034"/>
                <a:ext cx="6689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274427-A92F-4B6F-B4DA-324AF3996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282" y="1277034"/>
                <a:ext cx="668901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6460F4D-A63A-4A33-B9FA-818B8B9297E1}"/>
                  </a:ext>
                </a:extLst>
              </p:cNvPr>
              <p:cNvSpPr txBox="1"/>
              <p:nvPr/>
            </p:nvSpPr>
            <p:spPr>
              <a:xfrm>
                <a:off x="1140447" y="3058510"/>
                <a:ext cx="6796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6460F4D-A63A-4A33-B9FA-818B8B929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447" y="3058510"/>
                <a:ext cx="67960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8525F1B4-2B18-4AB6-AADB-0114F2C1577F}"/>
              </a:ext>
            </a:extLst>
          </p:cNvPr>
          <p:cNvSpPr txBox="1"/>
          <p:nvPr/>
        </p:nvSpPr>
        <p:spPr>
          <a:xfrm>
            <a:off x="4800792" y="892313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FA2AF0-D541-4199-A92E-376E1BA0EEA5}"/>
              </a:ext>
            </a:extLst>
          </p:cNvPr>
          <p:cNvSpPr txBox="1"/>
          <p:nvPr/>
        </p:nvSpPr>
        <p:spPr>
          <a:xfrm>
            <a:off x="6855796" y="839760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2FA392-9BCF-44DC-8A72-FDC4A64FFDD0}"/>
              </a:ext>
            </a:extLst>
          </p:cNvPr>
          <p:cNvSpPr txBox="1"/>
          <p:nvPr/>
        </p:nvSpPr>
        <p:spPr>
          <a:xfrm>
            <a:off x="4262369" y="251459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86A221-2F77-4B41-B748-D3E1064C3D6F}"/>
              </a:ext>
            </a:extLst>
          </p:cNvPr>
          <p:cNvSpPr txBox="1"/>
          <p:nvPr/>
        </p:nvSpPr>
        <p:spPr>
          <a:xfrm>
            <a:off x="7477264" y="2561924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8A352E-380E-4A30-B86F-D254B8A83A43}"/>
              </a:ext>
            </a:extLst>
          </p:cNvPr>
          <p:cNvCxnSpPr/>
          <p:nvPr/>
        </p:nvCxnSpPr>
        <p:spPr>
          <a:xfrm>
            <a:off x="10668000" y="1600200"/>
            <a:ext cx="0" cy="182880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5828085-B852-4DA1-A12D-BF7DF48B343A}"/>
                  </a:ext>
                </a:extLst>
              </p:cNvPr>
              <p:cNvSpPr txBox="1"/>
              <p:nvPr/>
            </p:nvSpPr>
            <p:spPr>
              <a:xfrm>
                <a:off x="10672832" y="2191434"/>
                <a:ext cx="10637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36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36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5828085-B852-4DA1-A12D-BF7DF48B3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2832" y="2191434"/>
                <a:ext cx="106375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B421F8-338D-49EE-BDF0-DE8EA797D777}"/>
              </a:ext>
            </a:extLst>
          </p:cNvPr>
          <p:cNvCxnSpPr>
            <a:cxnSpLocks/>
          </p:cNvCxnSpPr>
          <p:nvPr/>
        </p:nvCxnSpPr>
        <p:spPr>
          <a:xfrm>
            <a:off x="5407742" y="1600200"/>
            <a:ext cx="2288459" cy="1828800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F4BE7E6-DE5C-466F-9869-8BC186C05ECD}"/>
              </a:ext>
            </a:extLst>
          </p:cNvPr>
          <p:cNvCxnSpPr>
            <a:cxnSpLocks/>
          </p:cNvCxnSpPr>
          <p:nvPr/>
        </p:nvCxnSpPr>
        <p:spPr>
          <a:xfrm flipH="1" flipV="1">
            <a:off x="5407743" y="4343401"/>
            <a:ext cx="2288458" cy="127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AFC451-858B-4E01-8D5F-2618C234EACB}"/>
                  </a:ext>
                </a:extLst>
              </p:cNvPr>
              <p:cNvSpPr txBox="1"/>
              <p:nvPr/>
            </p:nvSpPr>
            <p:spPr>
              <a:xfrm>
                <a:off x="5988814" y="3617969"/>
                <a:ext cx="1094979" cy="6451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3600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3600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sz="3600" baseline="30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AFC451-858B-4E01-8D5F-2618C234E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814" y="3617969"/>
                <a:ext cx="1094979" cy="6451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E6B7B1-D2D4-4FC8-9933-1F998539BAA2}"/>
              </a:ext>
            </a:extLst>
          </p:cNvPr>
          <p:cNvCxnSpPr>
            <a:cxnSpLocks/>
          </p:cNvCxnSpPr>
          <p:nvPr/>
        </p:nvCxnSpPr>
        <p:spPr>
          <a:xfrm>
            <a:off x="5407742" y="1984921"/>
            <a:ext cx="0" cy="226703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3DC730D-F860-4FE3-94AD-F7520309DD6A}"/>
              </a:ext>
            </a:extLst>
          </p:cNvPr>
          <p:cNvCxnSpPr>
            <a:cxnSpLocks/>
          </p:cNvCxnSpPr>
          <p:nvPr/>
        </p:nvCxnSpPr>
        <p:spPr>
          <a:xfrm flipH="1">
            <a:off x="7696201" y="3813721"/>
            <a:ext cx="1" cy="43823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FC9EE3-A809-4A4C-8592-21D48D01EB80}"/>
              </a:ext>
            </a:extLst>
          </p:cNvPr>
          <p:cNvCxnSpPr>
            <a:cxnSpLocks/>
          </p:cNvCxnSpPr>
          <p:nvPr/>
        </p:nvCxnSpPr>
        <p:spPr>
          <a:xfrm>
            <a:off x="8107658" y="1600200"/>
            <a:ext cx="2468853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BA78D3C-0C8C-4736-8BEC-82632FF6B27F}"/>
              </a:ext>
            </a:extLst>
          </p:cNvPr>
          <p:cNvCxnSpPr>
            <a:cxnSpLocks/>
          </p:cNvCxnSpPr>
          <p:nvPr/>
        </p:nvCxnSpPr>
        <p:spPr>
          <a:xfrm>
            <a:off x="10302194" y="3429000"/>
            <a:ext cx="274317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1C345C2-18A1-4152-806E-77824FEC8B55}"/>
                  </a:ext>
                </a:extLst>
              </p:cNvPr>
              <p:cNvSpPr txBox="1"/>
              <p:nvPr/>
            </p:nvSpPr>
            <p:spPr>
              <a:xfrm>
                <a:off x="6627204" y="2044888"/>
                <a:ext cx="1324209" cy="6451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𝐵𝑀</m:t>
                          </m:r>
                        </m:sup>
                      </m:sSup>
                    </m:oMath>
                  </m:oMathPara>
                </a14:m>
                <a:endParaRPr lang="en-US" sz="3600" baseline="300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1C345C2-18A1-4152-806E-77824FEC8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04" y="2044888"/>
                <a:ext cx="1324209" cy="6451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744109B-1D71-47BC-9B3B-0C5C4E121FA5}"/>
                  </a:ext>
                </a:extLst>
              </p:cNvPr>
              <p:cNvSpPr txBox="1"/>
              <p:nvPr/>
            </p:nvSpPr>
            <p:spPr>
              <a:xfrm>
                <a:off x="5704706" y="4508905"/>
                <a:ext cx="1130438" cy="657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en-US" sz="3600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600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lang="en-US" sz="3600" baseline="300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744109B-1D71-47BC-9B3B-0C5C4E121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706" y="4508905"/>
                <a:ext cx="1130438" cy="6576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2B9285F-42FA-4EC3-AB72-41085772B8E3}"/>
              </a:ext>
            </a:extLst>
          </p:cNvPr>
          <p:cNvCxnSpPr>
            <a:cxnSpLocks/>
          </p:cNvCxnSpPr>
          <p:nvPr/>
        </p:nvCxnSpPr>
        <p:spPr>
          <a:xfrm flipH="1">
            <a:off x="4495800" y="5210143"/>
            <a:ext cx="3207648" cy="92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6D556C-D82D-4DFC-8688-5E0587637808}"/>
                  </a:ext>
                </a:extLst>
              </p:cNvPr>
              <p:cNvSpPr txBox="1"/>
              <p:nvPr/>
            </p:nvSpPr>
            <p:spPr>
              <a:xfrm>
                <a:off x="5704706" y="-10265"/>
                <a:ext cx="1130438" cy="653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en-US" sz="3600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lang="en-US" sz="3600" baseline="300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6D556C-D82D-4DFC-8688-5E0587637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706" y="-10265"/>
                <a:ext cx="1130438" cy="65325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CC30D65-AEAA-4447-BF1D-1A1C70D9926D}"/>
              </a:ext>
            </a:extLst>
          </p:cNvPr>
          <p:cNvCxnSpPr>
            <a:cxnSpLocks/>
          </p:cNvCxnSpPr>
          <p:nvPr/>
        </p:nvCxnSpPr>
        <p:spPr>
          <a:xfrm flipH="1" flipV="1">
            <a:off x="5407742" y="693790"/>
            <a:ext cx="1326412" cy="2603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E622872-8971-4DC8-8446-BFB1B5BDFC1C}"/>
              </a:ext>
            </a:extLst>
          </p:cNvPr>
          <p:cNvCxnSpPr>
            <a:cxnSpLocks/>
          </p:cNvCxnSpPr>
          <p:nvPr/>
        </p:nvCxnSpPr>
        <p:spPr>
          <a:xfrm>
            <a:off x="4467698" y="3778709"/>
            <a:ext cx="0" cy="1431434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8603329-959D-4655-8D10-591B3B98FCF7}"/>
              </a:ext>
            </a:extLst>
          </p:cNvPr>
          <p:cNvCxnSpPr>
            <a:cxnSpLocks/>
          </p:cNvCxnSpPr>
          <p:nvPr/>
        </p:nvCxnSpPr>
        <p:spPr>
          <a:xfrm>
            <a:off x="7703448" y="4494426"/>
            <a:ext cx="0" cy="607253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53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16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Airey</dc:creator>
  <cp:lastModifiedBy>Donald Airey</cp:lastModifiedBy>
  <cp:revision>1</cp:revision>
  <dcterms:created xsi:type="dcterms:W3CDTF">2021-11-09T22:08:35Z</dcterms:created>
  <dcterms:modified xsi:type="dcterms:W3CDTF">2021-12-02T13:14:43Z</dcterms:modified>
</cp:coreProperties>
</file>