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C0D0845-51BA-46AE-82A0-BD772AF489BD}" v="13" dt="2022-07-03T23:51:53.6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>
      <p:cViewPr varScale="1">
        <p:scale>
          <a:sx n="116" d="100"/>
          <a:sy n="116" d="100"/>
        </p:scale>
        <p:origin x="138" y="25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91439" cy="91439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72098-8CCF-4C56-A8ED-1913D0B9F2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0F4375-4523-4524-83EA-4460A48A66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4230E-33AC-4ECA-8471-33D21FF39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1878F-9A12-42FD-A084-B13F414915E6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155437-D9DB-4799-AC71-E9B5D84A2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851ABB-A580-4A38-A733-F4F064163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DBC86-9D9B-44CB-BA26-71B8CBA87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561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A7A4E-FAD0-4253-9211-A26586B3B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D5A108-23E5-497E-8EE7-63A1BB6314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205977-5CF4-4C55-827B-9538DE2C6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1878F-9A12-42FD-A084-B13F414915E6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F99CBB-0A68-42E1-8168-B0501DD79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5A18FA-65B1-4066-88B7-2B0FB81FB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DBC86-9D9B-44CB-BA26-71B8CBA87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564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3F8BE3-718F-49A0-8F42-56FC3C3059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736C02-CF24-4B7A-8137-B8CCA51DDE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DDAF2D-10A5-473D-BB89-8240A08B5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1878F-9A12-42FD-A084-B13F414915E6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0A2AEC-054C-448F-99A3-F753E0972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4BCF2C-1248-4011-87B3-52AC29C7E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DBC86-9D9B-44CB-BA26-71B8CBA87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612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8D86A-0355-49A3-A31D-6A2D24BFB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6D5E93-1827-4770-9732-C1C49CA3D0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610DD6-E105-41A1-8874-894E738F3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1878F-9A12-42FD-A084-B13F414915E6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1CABC9-8D2B-4E9F-A0A0-5FD5EF657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B25995-13AF-40AA-A2A4-3C98B8FEF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DBC86-9D9B-44CB-BA26-71B8CBA87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998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048F9-7918-408D-9473-8ABCF8F9C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CF94-0EAF-45AA-924E-312257092A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16D387-DB3E-45D1-8B1C-060E11BD6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1878F-9A12-42FD-A084-B13F414915E6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CF1895-B8CA-46A4-8197-6CE17A139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5CAC1C-1138-48FB-B731-C276E2513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DBC86-9D9B-44CB-BA26-71B8CBA87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151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9DC1E-D7EA-40F4-B0A7-AC100B244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47BFCD-F4D6-4228-B301-0333E6A9B3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FD4143-A546-4A16-B150-6D111E3D7D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33DBDA-A1E2-4B7D-930B-C93B6A1DE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1878F-9A12-42FD-A084-B13F414915E6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D7BB5B-8772-4D99-89AF-8A0A73F2E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4D6BE2-FEDF-459D-956A-7A810A487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DBC86-9D9B-44CB-BA26-71B8CBA87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690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A0DBE-5BE8-476B-B9F6-FE77B1699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B757CE-F461-430D-8FB4-AAECDCDF92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56667C-9B70-42C9-A1A0-46596F8A5F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6BB98C-CEA3-4FF1-BFB9-85686C7404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9307FE-1500-4544-A947-57EFB06125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4F7E94-5B59-414F-8E69-51F8765F2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1878F-9A12-42FD-A084-B13F414915E6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FEC338-9A8F-4E40-A75A-334DDD88B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B7C368-FDAB-4F59-A685-A10FD3B1B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DBC86-9D9B-44CB-BA26-71B8CBA87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859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BD2A3-6DCB-4EBD-8A19-48905680E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1CE2D6-DCA6-4724-978A-F935B3672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1878F-9A12-42FD-A084-B13F414915E6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4070F3-21FA-4BD9-8143-08E9A1D73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BB648-F6C8-4EAA-BF4E-15B261EEF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DBC86-9D9B-44CB-BA26-71B8CBA87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41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4E9868-7FB4-48CE-98EE-41DB84797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1878F-9A12-42FD-A084-B13F414915E6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7FAB3D-86E7-4889-A11A-C59863CDB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B9CEC6-8A7A-4D66-9297-5D1C8C071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DBC86-9D9B-44CB-BA26-71B8CBA87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732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18E8D-75FE-45A6-B16B-C627CC31B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142DFB-EC39-4409-8A72-09986EFD28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D99DF6-1DA7-4986-88CE-D559CE1CA6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EB757C-1DA3-4A2B-AA9E-25AB098B9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1878F-9A12-42FD-A084-B13F414915E6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9C903-910E-44CC-8C79-35C744997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BEEC9A-D31D-4CDE-BCAA-9E50681A7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DBC86-9D9B-44CB-BA26-71B8CBA87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064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5A9C8-9071-4707-8535-C356119B8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2197CE-F4E1-43BD-ABE4-1543BE1A78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5D7876-B400-40FC-B82C-9E75124C7B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F922A6-4AF3-478B-9742-36BA3396A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1878F-9A12-42FD-A084-B13F414915E6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7E4FA1-560C-447B-AE2F-23FF1B8FC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A7AFF1-2999-4419-B1C8-75D35BED8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DBC86-9D9B-44CB-BA26-71B8CBA87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999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EF50EC-B4E9-4D19-A640-11BD19064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2E6640-6061-4735-BD02-3AB1178D36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7CB7C6-EFB1-419A-AC07-E62DB11A1E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81878F-9A12-42FD-A084-B13F414915E6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CE2490-B01B-43B3-91A3-644572BD76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065B2-00B0-4CFD-8A0E-9986D53C2B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BDBC86-9D9B-44CB-BA26-71B8CBA87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310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AA8CE3D-5470-8B5F-CE6D-DCC53C774596}"/>
              </a:ext>
            </a:extLst>
          </p:cNvPr>
          <p:cNvGrpSpPr/>
          <p:nvPr/>
        </p:nvGrpSpPr>
        <p:grpSpPr>
          <a:xfrm>
            <a:off x="61026" y="-10265"/>
            <a:ext cx="11064119" cy="5229646"/>
            <a:chOff x="1140447" y="-10265"/>
            <a:chExt cx="11064119" cy="5229646"/>
          </a:xfrm>
        </p:grpSpPr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0E3260B0-3182-416A-B0C6-C5D09916DD0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08438" y="730891"/>
              <a:ext cx="4980" cy="469712"/>
            </a:xfrm>
            <a:prstGeom prst="line">
              <a:avLst/>
            </a:prstGeom>
            <a:ln w="317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032FBED0-562C-4ABF-AA26-295371516E0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34154" y="792819"/>
              <a:ext cx="4980" cy="469712"/>
            </a:xfrm>
            <a:prstGeom prst="line">
              <a:avLst/>
            </a:prstGeom>
            <a:ln w="317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F88D8F7A-733F-407A-AB70-C45B07B4D41C}"/>
                </a:ext>
              </a:extLst>
            </p:cNvPr>
            <p:cNvCxnSpPr/>
            <p:nvPr/>
          </p:nvCxnSpPr>
          <p:spPr>
            <a:xfrm>
              <a:off x="4267220" y="1600220"/>
              <a:ext cx="3657560" cy="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DC720A33-1966-4D1A-9018-9C5BE47CCA55}"/>
                </a:ext>
              </a:extLst>
            </p:cNvPr>
            <p:cNvCxnSpPr>
              <a:cxnSpLocks/>
            </p:cNvCxnSpPr>
            <p:nvPr/>
          </p:nvCxnSpPr>
          <p:spPr>
            <a:xfrm>
              <a:off x="1981200" y="3429000"/>
              <a:ext cx="8229600" cy="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851AF71-2F28-487D-9A1B-07030B63E35D}"/>
                </a:ext>
              </a:extLst>
            </p:cNvPr>
            <p:cNvCxnSpPr/>
            <p:nvPr/>
          </p:nvCxnSpPr>
          <p:spPr>
            <a:xfrm>
              <a:off x="4267220" y="1143000"/>
              <a:ext cx="0" cy="914400"/>
            </a:xfrm>
            <a:prstGeom prst="line">
              <a:avLst/>
            </a:prstGeom>
            <a:ln w="635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E389B1C-DFA3-4FB2-8221-7F8F2BFB1BA1}"/>
                </a:ext>
              </a:extLst>
            </p:cNvPr>
            <p:cNvCxnSpPr/>
            <p:nvPr/>
          </p:nvCxnSpPr>
          <p:spPr>
            <a:xfrm>
              <a:off x="7924800" y="1143000"/>
              <a:ext cx="0" cy="914400"/>
            </a:xfrm>
            <a:prstGeom prst="line">
              <a:avLst/>
            </a:prstGeom>
            <a:ln w="635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08A4BC1-3269-4BCB-959E-09D2B37B6903}"/>
                </a:ext>
              </a:extLst>
            </p:cNvPr>
            <p:cNvCxnSpPr/>
            <p:nvPr/>
          </p:nvCxnSpPr>
          <p:spPr>
            <a:xfrm>
              <a:off x="1981200" y="2924476"/>
              <a:ext cx="0" cy="914400"/>
            </a:xfrm>
            <a:prstGeom prst="line">
              <a:avLst/>
            </a:prstGeom>
            <a:ln w="635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ECCC11C-2746-478B-A5D3-2C5D94CEDA3E}"/>
                </a:ext>
              </a:extLst>
            </p:cNvPr>
            <p:cNvCxnSpPr/>
            <p:nvPr/>
          </p:nvCxnSpPr>
          <p:spPr>
            <a:xfrm>
              <a:off x="10210800" y="2924476"/>
              <a:ext cx="0" cy="914400"/>
            </a:xfrm>
            <a:prstGeom prst="line">
              <a:avLst/>
            </a:prstGeom>
            <a:ln w="635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EFF1BEB-426B-41E8-A412-8BE4D061C3D0}"/>
                </a:ext>
              </a:extLst>
            </p:cNvPr>
            <p:cNvSpPr/>
            <p:nvPr/>
          </p:nvSpPr>
          <p:spPr>
            <a:xfrm>
              <a:off x="5181600" y="1371600"/>
              <a:ext cx="457200" cy="457200"/>
            </a:xfrm>
            <a:prstGeom prst="ellipse">
              <a:avLst/>
            </a:prstGeom>
            <a:ln w="1270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99EA211D-C716-4887-8EE0-B4DF15524239}"/>
                </a:ext>
              </a:extLst>
            </p:cNvPr>
            <p:cNvSpPr/>
            <p:nvPr/>
          </p:nvSpPr>
          <p:spPr>
            <a:xfrm>
              <a:off x="6553179" y="1371600"/>
              <a:ext cx="457200" cy="457200"/>
            </a:xfrm>
            <a:prstGeom prst="ellipse">
              <a:avLst/>
            </a:prstGeom>
            <a:ln w="1270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8FC9B1C9-33C4-4C83-9536-555A639EF4DA}"/>
                </a:ext>
              </a:extLst>
            </p:cNvPr>
            <p:cNvSpPr/>
            <p:nvPr/>
          </p:nvSpPr>
          <p:spPr>
            <a:xfrm>
              <a:off x="4267200" y="3200400"/>
              <a:ext cx="457200" cy="457200"/>
            </a:xfrm>
            <a:prstGeom prst="ellipse">
              <a:avLst/>
            </a:prstGeom>
            <a:ln w="1270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CDE4F1D3-42E3-4F86-B607-ADB47669AF80}"/>
                </a:ext>
              </a:extLst>
            </p:cNvPr>
            <p:cNvSpPr/>
            <p:nvPr/>
          </p:nvSpPr>
          <p:spPr>
            <a:xfrm>
              <a:off x="7467601" y="3200400"/>
              <a:ext cx="457200" cy="457200"/>
            </a:xfrm>
            <a:prstGeom prst="ellipse">
              <a:avLst/>
            </a:prstGeom>
            <a:ln w="1270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AE274427-A92F-4B6F-B4DA-324AF3996447}"/>
                    </a:ext>
                  </a:extLst>
                </p:cNvPr>
                <p:cNvSpPr txBox="1"/>
                <p:nvPr/>
              </p:nvSpPr>
              <p:spPr>
                <a:xfrm>
                  <a:off x="1150282" y="1277034"/>
                  <a:ext cx="783612" cy="6576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36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36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sz="36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sz="36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p>
                        </m:sSubSup>
                      </m:oMath>
                    </m:oMathPara>
                  </a14:m>
                  <a:endParaRPr lang="en-US" sz="3600" dirty="0">
                    <a:solidFill>
                      <a:srgbClr val="0000FF"/>
                    </a:solidFill>
                  </a:endParaRPr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AE274427-A92F-4B6F-B4DA-324AF399644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0282" y="1277034"/>
                  <a:ext cx="783612" cy="657616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56460F4D-A63A-4A33-B9FA-818B8B9297E1}"/>
                    </a:ext>
                  </a:extLst>
                </p:cNvPr>
                <p:cNvSpPr txBox="1"/>
                <p:nvPr/>
              </p:nvSpPr>
              <p:spPr>
                <a:xfrm>
                  <a:off x="1140447" y="3058510"/>
                  <a:ext cx="783612" cy="65325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36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36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sz="36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36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p>
                        </m:sSubSup>
                      </m:oMath>
                    </m:oMathPara>
                  </a14:m>
                  <a:endParaRPr lang="en-US" sz="3600" dirty="0">
                    <a:solidFill>
                      <a:srgbClr val="0000FF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56460F4D-A63A-4A33-B9FA-818B8B9297E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0447" y="3058510"/>
                  <a:ext cx="783612" cy="653256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8525F1B4-2B18-4AB6-AADB-0114F2C1577F}"/>
                    </a:ext>
                  </a:extLst>
                </p:cNvPr>
                <p:cNvSpPr txBox="1"/>
                <p:nvPr/>
              </p:nvSpPr>
              <p:spPr>
                <a:xfrm>
                  <a:off x="3278325" y="484673"/>
                  <a:ext cx="1908664" cy="6576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{</m:t>
                        </m:r>
                        <m:sSubSup>
                          <m:sSubSupPr>
                            <m:ctrlPr>
                              <a:rPr lang="en-US" sz="36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36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sz="36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sz="36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p>
                        </m:sSubSup>
                        <m:r>
                          <a:rPr lang="en-US" sz="3600" b="0" i="1" smtClean="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sz="3600" b="0" i="1" smtClean="0">
                                <a:solidFill>
                                  <a:srgbClr val="FF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3600" b="0" i="1" smtClean="0">
                                <a:solidFill>
                                  <a:srgbClr val="FF00FF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600" b="0" i="1" smtClean="0">
                                <a:solidFill>
                                  <a:srgbClr val="FF00FF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sz="3600" b="0" i="1" smtClean="0">
                                <a:solidFill>
                                  <a:srgbClr val="FF00FF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p>
                        </m:sSubSup>
                        <m:r>
                          <a:rPr lang="en-US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}</m:t>
                        </m:r>
                      </m:oMath>
                    </m:oMathPara>
                  </a14:m>
                  <a:endParaRPr lang="en-US" sz="3600" dirty="0"/>
                </a:p>
              </p:txBody>
            </p:sp>
          </mc:Choice>
          <mc:Fallback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8525F1B4-2B18-4AB6-AADB-0114F2C1577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78325" y="484673"/>
                  <a:ext cx="1908664" cy="657616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A186A221-2F77-4B41-B748-D3E1064C3D6F}"/>
                    </a:ext>
                  </a:extLst>
                </p:cNvPr>
                <p:cNvSpPr txBox="1"/>
                <p:nvPr/>
              </p:nvSpPr>
              <p:spPr>
                <a:xfrm>
                  <a:off x="7922341" y="3451760"/>
                  <a:ext cx="1908664" cy="6538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3600" b="0" i="1" smtClean="0">
                                <a:solidFill>
                                  <a:srgbClr val="FF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3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{</m:t>
                            </m:r>
                            <m:sSubSup>
                              <m:sSubSupPr>
                                <m:ctrlPr>
                                  <a:rPr lang="en-US" sz="36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36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  <m:sub>
                                <m:r>
                                  <a:rPr lang="en-US" sz="36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sz="36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p>
                            </m:sSubSup>
                            <m:r>
                              <a:rPr lang="en-US" sz="36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600" b="0" i="1" smtClean="0">
                                <a:solidFill>
                                  <a:srgbClr val="FF00FF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600" b="0" i="1" smtClean="0">
                                <a:solidFill>
                                  <a:srgbClr val="FF00FF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3600" b="0" i="1" smtClean="0">
                                <a:solidFill>
                                  <a:srgbClr val="FF00FF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p>
                        </m:sSubSup>
                        <m:r>
                          <a:rPr lang="en-US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}</m:t>
                        </m:r>
                      </m:oMath>
                    </m:oMathPara>
                  </a14:m>
                  <a:endParaRPr lang="en-US" sz="3600" dirty="0"/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A186A221-2F77-4B41-B748-D3E1064C3D6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22341" y="3451760"/>
                  <a:ext cx="1908664" cy="65389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6F8A352E-380E-4A30-B86F-D254B8A83A43}"/>
                </a:ext>
              </a:extLst>
            </p:cNvPr>
            <p:cNvCxnSpPr/>
            <p:nvPr/>
          </p:nvCxnSpPr>
          <p:spPr>
            <a:xfrm>
              <a:off x="10668000" y="1600200"/>
              <a:ext cx="0" cy="1828800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25828085-B852-4DA1-A12D-BF7DF48B343A}"/>
                    </a:ext>
                  </a:extLst>
                </p:cNvPr>
                <p:cNvSpPr txBox="1"/>
                <p:nvPr/>
              </p:nvSpPr>
              <p:spPr>
                <a:xfrm>
                  <a:off x="10672832" y="2191434"/>
                  <a:ext cx="1059328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3600" b="0" i="0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  <m:sSup>
                          <m:sSupPr>
                            <m:ctrlPr>
                              <a:rPr lang="en-US" sz="3600" b="0" i="1" dirty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6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p>
                            <m:r>
                              <a:rPr lang="en-US" sz="3600" b="0" i="1" dirty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p>
                        </m:sSup>
                      </m:oMath>
                    </m:oMathPara>
                  </a14:m>
                  <a:endParaRPr lang="en-US" sz="3600" dirty="0"/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25828085-B852-4DA1-A12D-BF7DF48B343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72832" y="2191434"/>
                  <a:ext cx="1059328" cy="646331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CFB421F8-338D-49EE-BDF0-DE8EA797D777}"/>
                </a:ext>
              </a:extLst>
            </p:cNvPr>
            <p:cNvCxnSpPr>
              <a:cxnSpLocks/>
            </p:cNvCxnSpPr>
            <p:nvPr/>
          </p:nvCxnSpPr>
          <p:spPr>
            <a:xfrm>
              <a:off x="5407742" y="1600200"/>
              <a:ext cx="2288459" cy="1828800"/>
            </a:xfrm>
            <a:prstGeom prst="straightConnector1">
              <a:avLst/>
            </a:prstGeom>
            <a:ln w="50800">
              <a:solidFill>
                <a:schemeClr val="tx1"/>
              </a:solidFill>
              <a:prstDash val="dash"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5F4BE7E6-DE5C-466F-9869-8BC186C05EC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07743" y="4343401"/>
              <a:ext cx="2288458" cy="12738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4DAFC451-858B-4E01-8D5F-2618C234EACB}"/>
                    </a:ext>
                  </a:extLst>
                </p:cNvPr>
                <p:cNvSpPr txBox="1"/>
                <p:nvPr/>
              </p:nvSpPr>
              <p:spPr>
                <a:xfrm>
                  <a:off x="5988814" y="3617969"/>
                  <a:ext cx="1123769" cy="64511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3600" b="0" i="0" dirty="0" smtClean="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  <m:sSup>
                          <m:sSupPr>
                            <m:ctrlPr>
                              <a:rPr lang="en-US" sz="3600" b="0" i="1" dirty="0" smtClean="0">
                                <a:solidFill>
                                  <a:srgbClr val="FF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600" b="0" i="1" dirty="0" smtClean="0">
                                <a:solidFill>
                                  <a:srgbClr val="FF00FF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3600" b="0" i="1" dirty="0" smtClean="0">
                                <a:solidFill>
                                  <a:srgbClr val="FF00FF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p>
                        </m:sSup>
                      </m:oMath>
                    </m:oMathPara>
                  </a14:m>
                  <a:endParaRPr lang="en-US" sz="3600" baseline="30000" dirty="0"/>
                </a:p>
              </p:txBody>
            </p:sp>
          </mc:Choice>
          <mc:Fallback xmlns="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4DAFC451-858B-4E01-8D5F-2618C234EA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88814" y="3617969"/>
                  <a:ext cx="1123769" cy="645113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24E6B7B1-D2D4-4FC8-9933-1F998539BAA2}"/>
                </a:ext>
              </a:extLst>
            </p:cNvPr>
            <p:cNvCxnSpPr>
              <a:cxnSpLocks/>
            </p:cNvCxnSpPr>
            <p:nvPr/>
          </p:nvCxnSpPr>
          <p:spPr>
            <a:xfrm>
              <a:off x="5407742" y="1984921"/>
              <a:ext cx="0" cy="2267030"/>
            </a:xfrm>
            <a:prstGeom prst="line">
              <a:avLst/>
            </a:prstGeom>
            <a:ln w="317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C3DC730D-F860-4FE3-94AD-F7520309DD6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96201" y="3813721"/>
              <a:ext cx="1" cy="438230"/>
            </a:xfrm>
            <a:prstGeom prst="line">
              <a:avLst/>
            </a:prstGeom>
            <a:ln w="317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73FC9EE3-A809-4A4C-8592-21D48D01EB80}"/>
                </a:ext>
              </a:extLst>
            </p:cNvPr>
            <p:cNvCxnSpPr>
              <a:cxnSpLocks/>
            </p:cNvCxnSpPr>
            <p:nvPr/>
          </p:nvCxnSpPr>
          <p:spPr>
            <a:xfrm>
              <a:off x="8107658" y="1600200"/>
              <a:ext cx="4096908" cy="0"/>
            </a:xfrm>
            <a:prstGeom prst="line">
              <a:avLst/>
            </a:prstGeom>
            <a:ln w="317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BBA78D3C-0C8C-4736-8BEC-82632FF6B27F}"/>
                </a:ext>
              </a:extLst>
            </p:cNvPr>
            <p:cNvCxnSpPr>
              <a:cxnSpLocks/>
            </p:cNvCxnSpPr>
            <p:nvPr/>
          </p:nvCxnSpPr>
          <p:spPr>
            <a:xfrm>
              <a:off x="10302194" y="3429000"/>
              <a:ext cx="1902372" cy="0"/>
            </a:xfrm>
            <a:prstGeom prst="line">
              <a:avLst/>
            </a:prstGeom>
            <a:ln w="317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01C345C2-18A1-4152-806E-77824FEC8B55}"/>
                    </a:ext>
                  </a:extLst>
                </p:cNvPr>
                <p:cNvSpPr txBox="1"/>
                <p:nvPr/>
              </p:nvSpPr>
              <p:spPr>
                <a:xfrm>
                  <a:off x="5499232" y="2666256"/>
                  <a:ext cx="1234921" cy="64511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3600" i="0" dirty="0" smtClean="0">
                            <a:latin typeface="Cambria Math" panose="02040503050406030204" pitchFamily="18" charset="0"/>
                          </a:rPr>
                          <m:t>Δ</m:t>
                        </m:r>
                        <m:sSup>
                          <m:sSupPr>
                            <m:ctrlPr>
                              <a:rPr lang="en-US" sz="3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3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p>
                        </m:sSup>
                      </m:oMath>
                    </m:oMathPara>
                  </a14:m>
                  <a:endParaRPr lang="en-US" sz="3600" baseline="30000" dirty="0">
                    <a:solidFill>
                      <a:srgbClr val="FF00FF"/>
                    </a:solidFill>
                  </a:endParaRPr>
                </a:p>
              </p:txBody>
            </p:sp>
          </mc:Choice>
          <mc:Fallback xmlns="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01C345C2-18A1-4152-806E-77824FEC8B5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99232" y="2666256"/>
                  <a:ext cx="1234921" cy="645113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F744109B-1D71-47BC-9B3B-0C5C4E121FA5}"/>
                    </a:ext>
                  </a:extLst>
                </p:cNvPr>
                <p:cNvSpPr txBox="1"/>
                <p:nvPr/>
              </p:nvSpPr>
              <p:spPr>
                <a:xfrm>
                  <a:off x="5704706" y="4508905"/>
                  <a:ext cx="1123769" cy="6576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3600" b="0" i="0" dirty="0" smtClean="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  <m:sSubSup>
                          <m:sSubSupPr>
                            <m:ctrlPr>
                              <a:rPr lang="en-US" sz="3600" b="0" i="1" dirty="0" smtClean="0">
                                <a:solidFill>
                                  <a:srgbClr val="FF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3600" b="0" i="1" dirty="0" smtClean="0">
                                <a:solidFill>
                                  <a:srgbClr val="FF00FF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600" b="0" i="1" dirty="0" smtClean="0">
                                <a:solidFill>
                                  <a:srgbClr val="FF00FF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3600" b="0" i="1" dirty="0" smtClean="0">
                                <a:solidFill>
                                  <a:srgbClr val="FF00FF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p>
                        </m:sSubSup>
                      </m:oMath>
                    </m:oMathPara>
                  </a14:m>
                  <a:endParaRPr lang="en-US" sz="3600" baseline="30000" dirty="0"/>
                </a:p>
              </p:txBody>
            </p:sp>
          </mc:Choice>
          <mc:Fallback xmlns="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F744109B-1D71-47BC-9B3B-0C5C4E121FA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04706" y="4508905"/>
                  <a:ext cx="1123769" cy="657616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62B9285F-42FA-4EC3-AB72-41085772B8E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95800" y="5210143"/>
              <a:ext cx="3207648" cy="9238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E76D556C-D82D-4DFC-8688-5E0587637808}"/>
                    </a:ext>
                  </a:extLst>
                </p:cNvPr>
                <p:cNvSpPr txBox="1"/>
                <p:nvPr/>
              </p:nvSpPr>
              <p:spPr>
                <a:xfrm>
                  <a:off x="5704706" y="-10265"/>
                  <a:ext cx="1123769" cy="65325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3600" b="0" i="0" dirty="0" smtClean="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  <m:sSubSup>
                          <m:sSubSupPr>
                            <m:ctrlPr>
                              <a:rPr lang="en-US" sz="3600" b="0" i="1" dirty="0" smtClean="0">
                                <a:solidFill>
                                  <a:srgbClr val="FF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3600" b="0" i="1" dirty="0" smtClean="0">
                                <a:solidFill>
                                  <a:srgbClr val="FF00FF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600" b="0" i="1" dirty="0" smtClean="0">
                                <a:solidFill>
                                  <a:srgbClr val="FF00FF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sz="3600" b="0" i="1" dirty="0" smtClean="0">
                                <a:solidFill>
                                  <a:srgbClr val="FF00FF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p>
                        </m:sSubSup>
                      </m:oMath>
                    </m:oMathPara>
                  </a14:m>
                  <a:endParaRPr lang="en-US" sz="3600" baseline="30000" dirty="0"/>
                </a:p>
              </p:txBody>
            </p:sp>
          </mc:Choice>
          <mc:Fallback xmlns="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E76D556C-D82D-4DFC-8688-5E058763780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04706" y="-10265"/>
                  <a:ext cx="1123769" cy="653256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DCC30D65-AEAA-4447-BF1D-1A1C70D9926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07742" y="693790"/>
              <a:ext cx="1326412" cy="26034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1E622872-8971-4DC8-8446-BFB1B5BDFC1C}"/>
                </a:ext>
              </a:extLst>
            </p:cNvPr>
            <p:cNvCxnSpPr>
              <a:cxnSpLocks/>
            </p:cNvCxnSpPr>
            <p:nvPr/>
          </p:nvCxnSpPr>
          <p:spPr>
            <a:xfrm>
              <a:off x="4467698" y="3778709"/>
              <a:ext cx="0" cy="1431434"/>
            </a:xfrm>
            <a:prstGeom prst="line">
              <a:avLst/>
            </a:prstGeom>
            <a:ln w="317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48603329-959D-4655-8D10-591B3B98FCF7}"/>
                </a:ext>
              </a:extLst>
            </p:cNvPr>
            <p:cNvCxnSpPr>
              <a:cxnSpLocks/>
            </p:cNvCxnSpPr>
            <p:nvPr/>
          </p:nvCxnSpPr>
          <p:spPr>
            <a:xfrm>
              <a:off x="7703448" y="4494426"/>
              <a:ext cx="0" cy="607253"/>
            </a:xfrm>
            <a:prstGeom prst="line">
              <a:avLst/>
            </a:prstGeom>
            <a:ln w="317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2FEC405F-2925-4718-AD98-DCA7ACA93FB2}"/>
                    </a:ext>
                  </a:extLst>
                </p:cNvPr>
                <p:cNvSpPr txBox="1"/>
                <p:nvPr/>
              </p:nvSpPr>
              <p:spPr>
                <a:xfrm>
                  <a:off x="4432143" y="1828089"/>
                  <a:ext cx="746999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3600" dirty="0"/>
                </a:p>
              </p:txBody>
            </p:sp>
          </mc:Choice>
          <mc:Fallback xmlns="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2FEC405F-2925-4718-AD98-DCA7ACA93FB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32143" y="1828089"/>
                  <a:ext cx="746999" cy="646331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D80E36BF-F9F2-44D7-898A-90262691D273}"/>
                    </a:ext>
                  </a:extLst>
                </p:cNvPr>
                <p:cNvSpPr txBox="1"/>
                <p:nvPr/>
              </p:nvSpPr>
              <p:spPr>
                <a:xfrm>
                  <a:off x="8147209" y="2553989"/>
                  <a:ext cx="740972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3600" dirty="0"/>
                </a:p>
              </p:txBody>
            </p:sp>
          </mc:Choice>
          <mc:Fallback xmlns="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D80E36BF-F9F2-44D7-898A-90262691D2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47209" y="2553989"/>
                  <a:ext cx="740972" cy="646331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BC12FE3-F994-FD72-055C-09D34AAB1C19}"/>
              </a:ext>
            </a:extLst>
          </p:cNvPr>
          <p:cNvCxnSpPr>
            <a:cxnSpLocks/>
          </p:cNvCxnSpPr>
          <p:nvPr/>
        </p:nvCxnSpPr>
        <p:spPr>
          <a:xfrm>
            <a:off x="10754557" y="1588765"/>
            <a:ext cx="0" cy="1828800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98A04AD3-5CA2-55D6-5AD0-BF6621B501B6}"/>
                  </a:ext>
                </a:extLst>
              </p:cNvPr>
              <p:cNvSpPr txBox="1"/>
              <p:nvPr/>
            </p:nvSpPr>
            <p:spPr>
              <a:xfrm>
                <a:off x="10759389" y="2179999"/>
                <a:ext cx="105932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600" b="0" i="0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sSup>
                        <m:sSupPr>
                          <m:ctrlPr>
                            <a:rPr lang="en-US" sz="3600" b="0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3600" b="0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p>
                      </m:sSup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98A04AD3-5CA2-55D6-5AD0-BF6621B501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9389" y="2179999"/>
                <a:ext cx="1059328" cy="64633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05347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1132</TotalTime>
  <Words>23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Donald Airey</dc:creator>
  <cp:lastModifiedBy>Donald Airey</cp:lastModifiedBy>
  <cp:revision>9</cp:revision>
  <dcterms:created xsi:type="dcterms:W3CDTF">2021-11-09T22:08:35Z</dcterms:created>
  <dcterms:modified xsi:type="dcterms:W3CDTF">2022-07-09T16:11:22Z</dcterms:modified>
</cp:coreProperties>
</file>