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59" d="100"/>
          <a:sy n="159" d="100"/>
        </p:scale>
        <p:origin x="256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167170" y="1372692"/>
            <a:ext cx="7014" cy="68785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538749" y="1363060"/>
            <a:ext cx="7014" cy="69748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>
            <a:cxnSpLocks/>
          </p:cNvCxnSpPr>
          <p:nvPr/>
        </p:nvCxnSpPr>
        <p:spPr>
          <a:xfrm>
            <a:off x="4024190" y="2289162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738170" y="4117942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>
            <a:cxnSpLocks/>
          </p:cNvCxnSpPr>
          <p:nvPr/>
        </p:nvCxnSpPr>
        <p:spPr>
          <a:xfrm>
            <a:off x="402419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>
            <a:cxnSpLocks/>
          </p:cNvCxnSpPr>
          <p:nvPr/>
        </p:nvCxnSpPr>
        <p:spPr>
          <a:xfrm>
            <a:off x="768177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>
            <a:cxnSpLocks/>
          </p:cNvCxnSpPr>
          <p:nvPr/>
        </p:nvCxnSpPr>
        <p:spPr>
          <a:xfrm>
            <a:off x="173817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>
            <a:cxnSpLocks/>
          </p:cNvCxnSpPr>
          <p:nvPr/>
        </p:nvCxnSpPr>
        <p:spPr>
          <a:xfrm>
            <a:off x="996777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4938570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6310149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4016173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7224571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907252" y="1965976"/>
                <a:ext cx="715196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52" y="1965976"/>
                <a:ext cx="715196" cy="653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897417" y="3747452"/>
                <a:ext cx="7151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7" y="3747452"/>
                <a:ext cx="7151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/>
              <p:nvPr/>
            </p:nvSpPr>
            <p:spPr>
              <a:xfrm>
                <a:off x="3376120" y="1038210"/>
                <a:ext cx="1753300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120" y="1038210"/>
                <a:ext cx="17533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/>
              <p:nvPr/>
            </p:nvSpPr>
            <p:spPr>
              <a:xfrm>
                <a:off x="7679311" y="4243128"/>
                <a:ext cx="1745606" cy="648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311" y="4243128"/>
                <a:ext cx="1745606" cy="64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5164712" y="2289142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5164713" y="5032343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745784" y="4306911"/>
                <a:ext cx="80990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84" y="4306911"/>
                <a:ext cx="809901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>
            <a:off x="5164680" y="2514610"/>
            <a:ext cx="0" cy="252410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453171" y="4346542"/>
            <a:ext cx="7247" cy="156178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7679311" y="2283425"/>
            <a:ext cx="3194792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>
            <a:off x="9967770" y="4117942"/>
            <a:ext cx="906333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5461676" y="3118548"/>
                <a:ext cx="123492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76" y="3118548"/>
                <a:ext cx="1234921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5461676" y="5197847"/>
                <a:ext cx="100764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76" y="5197847"/>
                <a:ext cx="1007647" cy="633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4252770" y="5899085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5461676" y="678677"/>
                <a:ext cx="1007647" cy="63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76" y="678677"/>
                <a:ext cx="1007647" cy="637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5174184" y="1353428"/>
            <a:ext cx="1364565" cy="213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244773" y="4346542"/>
            <a:ext cx="0" cy="155254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/>
              <p:nvPr/>
            </p:nvSpPr>
            <p:spPr>
              <a:xfrm>
                <a:off x="4313769" y="2291817"/>
                <a:ext cx="746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69" y="2291817"/>
                <a:ext cx="7469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/>
              <p:nvPr/>
            </p:nvSpPr>
            <p:spPr>
              <a:xfrm>
                <a:off x="7625538" y="3410055"/>
                <a:ext cx="801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38" y="3410055"/>
                <a:ext cx="8018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83E23-6EC0-2197-79F9-C43A92725974}"/>
              </a:ext>
            </a:extLst>
          </p:cNvPr>
          <p:cNvCxnSpPr>
            <a:cxnSpLocks/>
          </p:cNvCxnSpPr>
          <p:nvPr/>
        </p:nvCxnSpPr>
        <p:spPr>
          <a:xfrm flipH="1">
            <a:off x="10599786" y="2289141"/>
            <a:ext cx="14666" cy="179839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/>
              <p:nvPr/>
            </p:nvSpPr>
            <p:spPr>
              <a:xfrm>
                <a:off x="10614452" y="2849970"/>
                <a:ext cx="876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52" y="2849970"/>
                <a:ext cx="87644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EAF15-CFE0-2A00-FA67-DE04D62F4C7E}"/>
              </a:ext>
            </a:extLst>
          </p:cNvPr>
          <p:cNvCxnSpPr>
            <a:cxnSpLocks/>
          </p:cNvCxnSpPr>
          <p:nvPr/>
        </p:nvCxnSpPr>
        <p:spPr>
          <a:xfrm>
            <a:off x="1730203" y="2291817"/>
            <a:ext cx="2285970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26</cp:revision>
  <dcterms:created xsi:type="dcterms:W3CDTF">2021-11-09T22:08:35Z</dcterms:created>
  <dcterms:modified xsi:type="dcterms:W3CDTF">2023-10-08T00:32:00Z</dcterms:modified>
</cp:coreProperties>
</file>